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9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78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2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52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5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0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9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0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8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2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3C50-8C15-4A46-AB88-FF8FDC258B9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DB918B-F552-447B-AE25-5EBE0C151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2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Без губернатора и с ошибками прошел день города в Перми. «Это фиаско!».  ВИДЕО, ФОТО — URA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"/>
          <a:stretch/>
        </p:blipFill>
        <p:spPr bwMode="auto">
          <a:xfrm>
            <a:off x="689827" y="0"/>
            <a:ext cx="10812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2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оп 9 самых милых памятников Перми | НОВОСТИ ПЕРМИ | МОЙ ГОРОД - ПЕРМЬ! —  Новости Перм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/>
          <a:stretch/>
        </p:blipFill>
        <p:spPr bwMode="auto">
          <a:xfrm>
            <a:off x="0" y="-1"/>
            <a:ext cx="4795092" cy="34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амятник &quot;Пермяк соленые уши&quot; - Достопримечательности Перми и Перм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92" y="-1"/>
            <a:ext cx="3069646" cy="34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Водопроводчик, памятник, мемориал, Пермь, улица Газеты Звезда — Яндекс Карт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r="7099"/>
          <a:stretch/>
        </p:blipFill>
        <p:spPr bwMode="auto">
          <a:xfrm>
            <a:off x="7864738" y="7265"/>
            <a:ext cx="4327262" cy="34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Топ 25 — достопримечательности Пер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3467"/>
            <a:ext cx="4795092" cy="31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Мамонты, МИГи и деревянные &quot;табуретки&quot;: достопримечательности Перми — DRIV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38" y="3663467"/>
            <a:ext cx="4327262" cy="31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Пермь за 1 день в 2022: достопримечательности, что посмотреть, куда  сходить, красивые места и маршрут по городу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12116" r="26308" b="12505"/>
          <a:stretch/>
        </p:blipFill>
        <p:spPr bwMode="auto">
          <a:xfrm>
            <a:off x="4795092" y="3663466"/>
            <a:ext cx="3069646" cy="324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2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нь города в Перми в 2022 году пройдёт в допандемийном формате | СОБЫТИЯ |  ГОРОД | АиФ Перм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/>
        </p:blipFill>
        <p:spPr bwMode="auto">
          <a:xfrm>
            <a:off x="196885" y="105511"/>
            <a:ext cx="11634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5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Музей современного искусства, художественная галерея и краеведческий музей  переедут на завод Шпагина - KP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0"/>
            <a:ext cx="10310965" cy="68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1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вердлов, Яков Михайл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1" y="0"/>
            <a:ext cx="5517396" cy="68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3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орбящая мать, памятник, мемориал, Пермь, 3-я Разгуляйская улица — Яндекс  Кар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3729"/>
          <a:stretch/>
        </p:blipFill>
        <p:spPr bwMode="auto">
          <a:xfrm>
            <a:off x="2582862" y="0"/>
            <a:ext cx="5119795" cy="68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имвол местоположения маршрута. изолированный значок вектора. понятие о  дорожной дороге. черный значок местоположения или пути вектора. путешествие  по простому дизайну. eps 10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5010" r="16574" b="14291"/>
          <a:stretch/>
        </p:blipFill>
        <p:spPr bwMode="auto">
          <a:xfrm flipH="1">
            <a:off x="221193" y="313539"/>
            <a:ext cx="2072556" cy="21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7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Символ местоположения маршрута. изолированный значок вектора. понятие о  дорожной дороге. черный значок местоположения или пути вектора. путешествие  по простому дизайну. eps 10 | Премиум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5010" r="16574" b="14291"/>
          <a:stretch/>
        </p:blipFill>
        <p:spPr bwMode="auto">
          <a:xfrm>
            <a:off x="0" y="137699"/>
            <a:ext cx="1641363" cy="16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Пермский государственный гуманитарно-педагогический университет — Википед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10324"/>
          <a:stretch/>
        </p:blipFill>
        <p:spPr bwMode="auto">
          <a:xfrm>
            <a:off x="1797803" y="0"/>
            <a:ext cx="6757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Татьяна Барамзина. «В летопись немеркнувших деяний ты теперь навеки  внесена…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11" y="983249"/>
            <a:ext cx="4044814" cy="539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6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имвол местоположения маршрута. изолированный значок вектора. понятие о  дорожной дороге. черный значок местоположения или пути вектора. путешествие  по простому дизайну. eps 10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5010" r="16574" b="14291"/>
          <a:stretch/>
        </p:blipFill>
        <p:spPr bwMode="auto">
          <a:xfrm flipH="1">
            <a:off x="143701" y="445443"/>
            <a:ext cx="2034623" cy="20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Танк на Сибирской | &quot;Снова в дорогу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3637" r="7368"/>
          <a:stretch/>
        </p:blipFill>
        <p:spPr bwMode="auto">
          <a:xfrm>
            <a:off x="2536367" y="0"/>
            <a:ext cx="7026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2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имвол местоположения маршрута. изолированный значок вектора. понятие о  дорожной дороге. черный значок местоположения или пути вектора. путешествие  по простому дизайну. eps 10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5010" r="16574" b="14291"/>
          <a:stretch/>
        </p:blipFill>
        <p:spPr bwMode="auto">
          <a:xfrm>
            <a:off x="0" y="116411"/>
            <a:ext cx="1842535" cy="18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ермский театр кукол — Пермь, ул. Сибирская, д. 65. Подробная информация о  театре: расписание, фото, адрес и т. д. на официальном сайте Культура.Р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613" r="6312" b="-1613"/>
          <a:stretch/>
        </p:blipFill>
        <p:spPr bwMode="auto">
          <a:xfrm>
            <a:off x="1842535" y="0"/>
            <a:ext cx="9539385" cy="70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7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имвол местоположения маршрута. изолированный значок вектора. понятие о  дорожной дороге. черный значок местоположения или пути вектора. путешествие  по простому дизайну. eps 10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5010" r="16574" b="14291"/>
          <a:stretch/>
        </p:blipFill>
        <p:spPr bwMode="auto">
          <a:xfrm flipH="1">
            <a:off x="159198" y="189552"/>
            <a:ext cx="1816673" cy="18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Рабочим и служащим завода им. Я. М. Свердлова, погибшим в годы Великой  Отечественной войны, памятник, мемориал, Пермь, Комсомольский проспект —  Яндекс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389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Nika</dc:creator>
  <cp:lastModifiedBy>Nika</cp:lastModifiedBy>
  <cp:revision>8</cp:revision>
  <dcterms:created xsi:type="dcterms:W3CDTF">2022-11-14T16:08:41Z</dcterms:created>
  <dcterms:modified xsi:type="dcterms:W3CDTF">2022-11-14T17:24:47Z</dcterms:modified>
</cp:coreProperties>
</file>