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5" r:id="rId5"/>
    <p:sldId id="259" r:id="rId6"/>
    <p:sldId id="266" r:id="rId7"/>
    <p:sldId id="260" r:id="rId8"/>
    <p:sldId id="267" r:id="rId9"/>
    <p:sldId id="261" r:id="rId10"/>
    <p:sldId id="268" r:id="rId11"/>
    <p:sldId id="262" r:id="rId12"/>
    <p:sldId id="263" r:id="rId13"/>
    <p:sldId id="264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AD5C0-5A2A-4200-AD3B-DE95AEF20FAE}" type="datetimeFigureOut">
              <a:rPr lang="ru-RU" smtClean="0"/>
              <a:t>16.10.2022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987D5E8-4DEC-4883-BF6B-103FC47505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AD5C0-5A2A-4200-AD3B-DE95AEF20FAE}" type="datetimeFigureOut">
              <a:rPr lang="ru-RU" smtClean="0"/>
              <a:t>16.10.2022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7D5E8-4DEC-4883-BF6B-103FC47505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AD5C0-5A2A-4200-AD3B-DE95AEF20FAE}" type="datetimeFigureOut">
              <a:rPr lang="ru-RU" smtClean="0"/>
              <a:t>16.10.2022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7D5E8-4DEC-4883-BF6B-103FC47505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AD5C0-5A2A-4200-AD3B-DE95AEF20FAE}" type="datetimeFigureOut">
              <a:rPr lang="ru-RU" smtClean="0"/>
              <a:t>16.10.2022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987D5E8-4DEC-4883-BF6B-103FC47505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AD5C0-5A2A-4200-AD3B-DE95AEF20FAE}" type="datetimeFigureOut">
              <a:rPr lang="ru-RU" smtClean="0"/>
              <a:t>16.10.2022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7D5E8-4DEC-4883-BF6B-103FC475054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AD5C0-5A2A-4200-AD3B-DE95AEF20FAE}" type="datetimeFigureOut">
              <a:rPr lang="ru-RU" smtClean="0"/>
              <a:t>16.10.2022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7D5E8-4DEC-4883-BF6B-103FC47505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AD5C0-5A2A-4200-AD3B-DE95AEF20FAE}" type="datetimeFigureOut">
              <a:rPr lang="ru-RU" smtClean="0"/>
              <a:t>16.10.2022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987D5E8-4DEC-4883-BF6B-103FC475054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AD5C0-5A2A-4200-AD3B-DE95AEF20FAE}" type="datetimeFigureOut">
              <a:rPr lang="ru-RU" smtClean="0"/>
              <a:t>16.10.2022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7D5E8-4DEC-4883-BF6B-103FC47505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AD5C0-5A2A-4200-AD3B-DE95AEF20FAE}" type="datetimeFigureOut">
              <a:rPr lang="ru-RU" smtClean="0"/>
              <a:t>16.10.2022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7D5E8-4DEC-4883-BF6B-103FC47505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AD5C0-5A2A-4200-AD3B-DE95AEF20FAE}" type="datetimeFigureOut">
              <a:rPr lang="ru-RU" smtClean="0"/>
              <a:t>16.10.2022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7D5E8-4DEC-4883-BF6B-103FC47505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AD5C0-5A2A-4200-AD3B-DE95AEF20FAE}" type="datetimeFigureOut">
              <a:rPr lang="ru-RU" smtClean="0"/>
              <a:t>16.10.2022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7D5E8-4DEC-4883-BF6B-103FC4750546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EAAD5C0-5A2A-4200-AD3B-DE95AEF20FAE}" type="datetimeFigureOut">
              <a:rPr lang="ru-RU" smtClean="0"/>
              <a:t>16.10.2022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987D5E8-4DEC-4883-BF6B-103FC475054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dirty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dirty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Перекопка </a:t>
            </a:r>
            <a:r>
              <a:rPr lang="ru-RU" dirty="0">
                <a:solidFill>
                  <a:srgbClr val="FF0000"/>
                </a:solidFill>
                <a:latin typeface="Arial Black" pitchFamily="34" charset="0"/>
              </a:rPr>
              <a:t>приствольных кругов у плодовых деревьев 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0" y="3929066"/>
            <a:ext cx="9144000" cy="292893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Подготовила: учитель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ехнологии (сельскохозяйственный труд)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Айрапетян Светлана Борисовна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Артём\Desktop\posadka-plodovih-derevi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Второй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минус – это, как ни странно, но 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частые перекопки могут не улучшить, а ухудшить качество почвы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в особенности в годы, сопровождающиеся частыми ветрами и засухами: с перекопанной почвы ветер банально будет сносить питательный слой. Но тут много нюансов: во-первых, какая на вашем участке почва: если это чернозем, то, что называется, «сдуть» питательный верхний слой под силу будет только урагану, ну а тогда пострадает все вокруг, а не только именно это деревце. А если почвы легкие и песчаные, то может там и вообще перекопка не нужна, то есть, в принципе, можно обойтись банальным рыхлением, чтобы разбить почвенную корку.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214313"/>
            <a:ext cx="9144000" cy="6643687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Перекопка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почвы в осенний период, особенно у вновь высаженных растений и косточковых пород, 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может привести к банальному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подмерзанию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корневой системы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а это очень опасно и может как те же самые инфекции вызвать, так и к гибели растения в целом привести. Хотя, кто мешает после этой перекопки замульчировать почву, мульча проникнет в чуть более глубокие слои, укроется снегом, а когда снег растает, она превратится в первое питание для тех же самых молодых растений, которые обрадуются такому подарку и воспользуются им пока вы по непролазной грязи еще и до растений не доберетесь.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ртём\Desktop\heighten_670_q90_1446121_918274711548aca3c1909e69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4643437" cy="6858001"/>
          </a:xfrm>
          <a:prstGeom prst="rect">
            <a:avLst/>
          </a:prstGeom>
          <a:noFill/>
        </p:spPr>
      </p:pic>
      <p:pic>
        <p:nvPicPr>
          <p:cNvPr id="6147" name="Picture 3" descr="C:\Users\Артём\Desktop\images_cms-image-00001696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"/>
            <a:ext cx="4429124" cy="3286124"/>
          </a:xfrm>
          <a:prstGeom prst="rect">
            <a:avLst/>
          </a:prstGeom>
          <a:noFill/>
        </p:spPr>
      </p:pic>
      <p:pic>
        <p:nvPicPr>
          <p:cNvPr id="6148" name="Picture 4" descr="C:\Users\Артём\Desktop\180729_o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5" y="3357562"/>
            <a:ext cx="4429125" cy="350043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Артём\Desktop\mulcha-foto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Артём\Desktop\3-e15859129487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Артём\Desktop\pyukpu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-28576"/>
            <a:ext cx="9144000" cy="688657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Артём\Desktop\1641200519_8-pibig-info-p-yablonya-s-odnim-yablokom-priroda-krasivo-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214554"/>
            <a:ext cx="6929486" cy="414338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800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Спасибо за внимание</a:t>
            </a:r>
            <a:endParaRPr lang="ru-RU" sz="4800" dirty="0">
              <a:solidFill>
                <a:srgbClr val="FF0000"/>
              </a:solidFill>
              <a:latin typeface="Arial Black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ртём\Desktop\perekopka-pristvolnykh-krugov-02-640x8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Давайте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начнем с плюсов перекопки приствольной полосы абсолютно любого плодового дерева. В первую очередь, и это самое, пожалуй, главное, при перекопке приствольной полосы 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гибнут разного рода вредители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устроившиеся там на зимовку.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Ведь как мы поступаем: вначале мы убираем из приствольного круга все ветки, листву, разного рода мусор, опавшие плоды, а затем только берется за лопату и перекапываем. То есть всего того, где могли спрятаться «жучки-паучки» больше нет, оно собрано в кучу и горит где-то в конце огорода.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Артём\Desktop\966_content_p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62500" cy="3171825"/>
          </a:xfrm>
          <a:prstGeom prst="rect">
            <a:avLst/>
          </a:prstGeom>
          <a:noFill/>
        </p:spPr>
      </p:pic>
      <p:pic>
        <p:nvPicPr>
          <p:cNvPr id="2052" name="Picture 4" descr="C:\Users\Артём\Desktop\downloa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0"/>
            <a:ext cx="4038600" cy="3143248"/>
          </a:xfrm>
          <a:prstGeom prst="rect">
            <a:avLst/>
          </a:prstGeom>
          <a:noFill/>
        </p:spPr>
      </p:pic>
      <p:pic>
        <p:nvPicPr>
          <p:cNvPr id="2053" name="Picture 5" descr="C:\Users\Артём\Desktop\5faa721f2745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286125"/>
            <a:ext cx="4786314" cy="3571876"/>
          </a:xfrm>
          <a:prstGeom prst="rect">
            <a:avLst/>
          </a:prstGeom>
          <a:noFill/>
        </p:spPr>
      </p:pic>
      <p:pic>
        <p:nvPicPr>
          <p:cNvPr id="2054" name="Picture 6" descr="C:\Users\Артём\Desktop\7_992d0053497c8d546aae4a89ffee61d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89" y="3214686"/>
            <a:ext cx="4214811" cy="364331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Следующий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несомненный плюс — это 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аэрация почвы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перекапывая почву, даже казалось бы на незначительную глубину, каких-то 10-15 сантиметров, мы существенно увеличиваем и воздушный обмен почвы и водный ее обмен, а также разбиваем почвенную корку. Следовательно, влага может беспрепятственно попадать в почву и ее излишки, которых в этом году действительно много, испарятся, корни могут потреблять растворенные в воде вещества. Ведь для того чтобы процессы шли своим чередом, нужны не только вода и растворенные в ней вещества, но и воздух.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ртём\Desktop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786182" cy="2857496"/>
          </a:xfrm>
          <a:prstGeom prst="rect">
            <a:avLst/>
          </a:prstGeom>
          <a:noFill/>
        </p:spPr>
      </p:pic>
      <p:pic>
        <p:nvPicPr>
          <p:cNvPr id="3076" name="Picture 4" descr="C:\Users\Артём\Desktop\poliv-dereve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0"/>
            <a:ext cx="5214942" cy="6858000"/>
          </a:xfrm>
          <a:prstGeom prst="rect">
            <a:avLst/>
          </a:prstGeom>
          <a:noFill/>
        </p:spPr>
      </p:pic>
      <p:pic>
        <p:nvPicPr>
          <p:cNvPr id="3077" name="Picture 5" descr="C:\Users\Артём\Desktop\5ae01db312f7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000372"/>
            <a:ext cx="3857620" cy="390525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Плюс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третий: путем перекопки почвы мы 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устраняем абсолютно всех конкурентов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которые могут соперничать с деревцем (или даже взрослым деревом) в борьбе за питание и влагу. А это, естественно, самые разные сорные растения, причем ряд из них, такие, как скажем, одуванчик или пырей ползучий весьма прожорливы. И если деревце находится на даче, где вы бываете не часто, редко вносите подкормки и лишь время от времени поливаете почву, то их полное устранение — это большой плюс для растения, оно словно вздохнет с облегчением и перестанет делиться влагой и пищей (порой весьма скудными) со своими соперниками.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ртём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143371" cy="2919413"/>
          </a:xfrm>
          <a:prstGeom prst="rect">
            <a:avLst/>
          </a:prstGeom>
          <a:noFill/>
        </p:spPr>
      </p:pic>
      <p:pic>
        <p:nvPicPr>
          <p:cNvPr id="4099" name="Picture 3" descr="C:\Users\Артём\Desktop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143248"/>
            <a:ext cx="4286248" cy="3714752"/>
          </a:xfrm>
          <a:prstGeom prst="rect">
            <a:avLst/>
          </a:prstGeom>
          <a:noFill/>
        </p:spPr>
      </p:pic>
      <p:pic>
        <p:nvPicPr>
          <p:cNvPr id="4100" name="Picture 4" descr="C:\Users\Артём\Desktop\2021-12-15-16-43v-chudovskom-rajone-vladeltsa-selkhozugodij-oshtrafovali-na-200-tysyach-za-sornyaki-i-derevy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0"/>
            <a:ext cx="4714876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Самый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частый минус — это то, что с размаху втыкая штык лопаты на всю длину, 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мы травмируем корневую систему растений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Запомните: перекапывать почву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прикустовой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зоне лучше на глубину 10-15 см, дальше незачем. Вы можете либо оголить корни, либо повредить их: оголенные они могут подмерзнуть зимой, а через повреждения, как сквозь открытые врата, легко может проникнуть инфекция. Тут уж ничего не попишешь, но согласитесь, это минус не самого метода, а садовода, особенно необученного новичка, который, прочтя вот эти самые строки, больше так делать не будет.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9FB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63</TotalTime>
  <Words>96</Words>
  <Application>Microsoft Office PowerPoint</Application>
  <PresentationFormat>Экран (4:3)</PresentationFormat>
  <Paragraphs>24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Трек</vt:lpstr>
      <vt:lpstr>     Перекопка приствольных кругов у плодовых деревьев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Спасибо за внимание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Перекопка приствольных кругов у плодовых деревьев</dc:title>
  <dc:creator>Артём</dc:creator>
  <cp:lastModifiedBy>Артём</cp:lastModifiedBy>
  <cp:revision>7</cp:revision>
  <dcterms:created xsi:type="dcterms:W3CDTF">2022-10-16T12:23:26Z</dcterms:created>
  <dcterms:modified xsi:type="dcterms:W3CDTF">2022-10-16T13:27:14Z</dcterms:modified>
</cp:coreProperties>
</file>