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2F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59BC-EFE2-4A0E-9428-A8CF2A789BAD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8F7E-13CE-4A96-BF1F-8BF382BB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75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59BC-EFE2-4A0E-9428-A8CF2A789BAD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8F7E-13CE-4A96-BF1F-8BF382BB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44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59BC-EFE2-4A0E-9428-A8CF2A789BAD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8F7E-13CE-4A96-BF1F-8BF382BB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10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59BC-EFE2-4A0E-9428-A8CF2A789BAD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8F7E-13CE-4A96-BF1F-8BF382BB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3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59BC-EFE2-4A0E-9428-A8CF2A789BAD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8F7E-13CE-4A96-BF1F-8BF382BB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59BC-EFE2-4A0E-9428-A8CF2A789BAD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8F7E-13CE-4A96-BF1F-8BF382BB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10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59BC-EFE2-4A0E-9428-A8CF2A789BAD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8F7E-13CE-4A96-BF1F-8BF382BB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15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59BC-EFE2-4A0E-9428-A8CF2A789BAD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8F7E-13CE-4A96-BF1F-8BF382BB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37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59BC-EFE2-4A0E-9428-A8CF2A789BAD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8F7E-13CE-4A96-BF1F-8BF382BB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35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59BC-EFE2-4A0E-9428-A8CF2A789BAD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8F7E-13CE-4A96-BF1F-8BF382BB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0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59BC-EFE2-4A0E-9428-A8CF2A789BAD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88F7E-13CE-4A96-BF1F-8BF382BB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27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E59BC-EFE2-4A0E-9428-A8CF2A789BAD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88F7E-13CE-4A96-BF1F-8BF382BB9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67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8BB3FF60-B2AF-B084-F05C-5B89481E5F78}"/>
              </a:ext>
            </a:extLst>
          </p:cNvPr>
          <p:cNvGrpSpPr/>
          <p:nvPr/>
        </p:nvGrpSpPr>
        <p:grpSpPr>
          <a:xfrm>
            <a:off x="4890414" y="2038927"/>
            <a:ext cx="2487012" cy="3016036"/>
            <a:chOff x="4907189" y="1920982"/>
            <a:chExt cx="2487012" cy="3016036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4907189" y="1920982"/>
              <a:ext cx="2487012" cy="3016036"/>
              <a:chOff x="3934812" y="2768709"/>
              <a:chExt cx="3306618" cy="3990110"/>
            </a:xfrm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3934812" y="2768709"/>
                <a:ext cx="3306618" cy="3990110"/>
              </a:xfrm>
              <a:prstGeom prst="roundRect">
                <a:avLst/>
              </a:prstGeom>
              <a:solidFill>
                <a:srgbClr val="F2FB35"/>
              </a:solidFill>
              <a:ln w="571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89848" y="3261950"/>
                <a:ext cx="21965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800" b="1" dirty="0">
                    <a:solidFill>
                      <a:srgbClr val="002060"/>
                    </a:solidFill>
                  </a:rPr>
                  <a:t>ЦЕНА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418590" y="5927326"/>
                <a:ext cx="2385391" cy="488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solidFill>
                      <a:srgbClr val="002060"/>
                    </a:solidFill>
                  </a:rPr>
                  <a:t>-----------------------</a:t>
                </a: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706291" y="2739811"/>
              <a:ext cx="166254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0" b="1" dirty="0">
                  <a:solidFill>
                    <a:srgbClr val="C00000"/>
                  </a:solidFill>
                </a:rPr>
                <a:t>?</a:t>
              </a:r>
            </a:p>
          </p:txBody>
        </p:sp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00" y="96337"/>
            <a:ext cx="4709593" cy="299568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4911" y="300565"/>
            <a:ext cx="1115767" cy="1115767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21D98F2D-86B0-92E9-6074-42B05B45D0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00" y="3765982"/>
            <a:ext cx="4712616" cy="299339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4911" y="3936494"/>
            <a:ext cx="1156568" cy="1118469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20874B6-1DE7-A6CC-DF60-BF6C9A9605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6824" y="3780367"/>
            <a:ext cx="4712616" cy="2993395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6681819D-E63E-3D7F-F86B-B55A4F5441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6968" y="84238"/>
            <a:ext cx="4712616" cy="299339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5697" y="261732"/>
            <a:ext cx="1195157" cy="119343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32353" y="3936494"/>
            <a:ext cx="1161844" cy="112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9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C6083D5-A2B3-28FC-3BB4-182B29067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454" y="1612753"/>
            <a:ext cx="2033054" cy="206116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127920-7977-1F91-43F6-96647E1F5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6522" y="1612753"/>
            <a:ext cx="2061160" cy="206116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4057DE-BFFC-9795-F4C6-48CA892C4D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3297" y="1640859"/>
            <a:ext cx="2033054" cy="203305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36C1B2D-A248-8ADC-44E2-DD79E58CE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8922" y="1612753"/>
            <a:ext cx="2061160" cy="206116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63793F1-1FC5-68F8-5420-074B195A9B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0720" y="1640859"/>
            <a:ext cx="3169922" cy="193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00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</Words>
  <Application>Microsoft Office PowerPoint</Application>
  <PresentationFormat>Широкоэкранный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007</dc:creator>
  <cp:lastModifiedBy>007</cp:lastModifiedBy>
  <cp:revision>11</cp:revision>
  <cp:lastPrinted>2022-11-15T15:40:30Z</cp:lastPrinted>
  <dcterms:created xsi:type="dcterms:W3CDTF">2022-11-07T19:10:03Z</dcterms:created>
  <dcterms:modified xsi:type="dcterms:W3CDTF">2022-11-27T18:00:53Z</dcterms:modified>
</cp:coreProperties>
</file>