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" panose="020B0604020202020204" charset="0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6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0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8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E3AD-E703-4579-A0B3-3F492FC3036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2618-354B-4FAE-AD1D-1BF9DA65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425249">
            <a:off x="2987824" y="1203598"/>
            <a:ext cx="406845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gradFill>
                  <a:gsLst>
                    <a:gs pos="33000">
                      <a:schemeClr val="accent3">
                        <a:lumMod val="50000"/>
                      </a:schemeClr>
                    </a:gs>
                    <a:gs pos="50000">
                      <a:srgbClr val="C00000"/>
                    </a:gs>
                    <a:gs pos="67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Повторение и обобщение по теме «Деепричастие»</a:t>
            </a:r>
            <a:endParaRPr kumimoji="0" lang="ru-RU" sz="3200" b="1" i="0" u="none" strike="noStrike" kern="1200" normalizeH="0" baseline="0" noProof="0" dirty="0" smtClean="0">
              <a:ln w="11430"/>
              <a:gradFill>
                <a:gsLst>
                  <a:gs pos="33000">
                    <a:schemeClr val="accent3">
                      <a:lumMod val="50000"/>
                    </a:schemeClr>
                  </a:gs>
                  <a:gs pos="50000">
                    <a:srgbClr val="C00000"/>
                  </a:gs>
                  <a:gs pos="67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 rot="21422683">
            <a:off x="3523817" y="2661275"/>
            <a:ext cx="2808312" cy="108012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Урок-практикум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4032448"/>
          </a:xfrm>
        </p:spPr>
        <p:txBody>
          <a:bodyPr>
            <a:norm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Расплетая косы,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пол…жив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увлекая за собой, легко скользя, увидев мать, постепенно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зам…рая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раясь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солнце, громко крикнув, запивая водой.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D2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Распределительный диктант</a:t>
            </a:r>
            <a:endParaRPr lang="ru-RU" sz="3200" dirty="0">
              <a:solidFill>
                <a:srgbClr val="D25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627534"/>
            <a:ext cx="6912768" cy="28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 smtClean="0">
                <a:cs typeface="Arial" charset="0"/>
              </a:rPr>
              <a:t>Творческое задание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 smtClean="0">
              <a:cs typeface="Arial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Гроза надвигалась. Огромная лиловая туча медленно поднималась из-за леса.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 smtClean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747" y="4308982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Сайт: </a:t>
            </a:r>
            <a:r>
              <a:rPr lang="en-US" i="1" dirty="0">
                <a:hlinkClick r:id="rId2"/>
              </a:rPr>
              <a:t>http://elenaranko.ucoz.ru</a:t>
            </a:r>
            <a:r>
              <a:rPr lang="en-US" i="1" dirty="0" smtClean="0">
                <a:hlinkClick r:id="rId2"/>
              </a:rPr>
              <a:t>/</a:t>
            </a:r>
            <a:r>
              <a:rPr lang="ru-RU" i="1" dirty="0" smtClean="0"/>
              <a:t>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169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8351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rgbClr val="D2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Морфемный разбор</a:t>
            </a:r>
            <a:endParaRPr lang="ru-RU" sz="2800" b="1" dirty="0">
              <a:ln w="1905"/>
              <a:solidFill>
                <a:srgbClr val="D25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377402"/>
            <a:ext cx="590465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Выпив,понизив,бегая,решая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0000"/>
      </a:hlink>
      <a:folHlink>
        <a:srgbClr val="FBD5B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62</Words>
  <Application>Microsoft Office PowerPoint</Application>
  <PresentationFormat>Экран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Matilda</vt:lpstr>
      <vt:lpstr>Arial</vt:lpstr>
      <vt:lpstr>Times New Roman</vt:lpstr>
      <vt:lpstr>Тема Office</vt:lpstr>
      <vt:lpstr>Презентация PowerPoint</vt:lpstr>
      <vt:lpstr>Распределительный диктант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895</cp:lastModifiedBy>
  <cp:revision>19</cp:revision>
  <dcterms:created xsi:type="dcterms:W3CDTF">2019-08-13T10:12:20Z</dcterms:created>
  <dcterms:modified xsi:type="dcterms:W3CDTF">2022-11-30T10:53:36Z</dcterms:modified>
</cp:coreProperties>
</file>