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2" r:id="rId7"/>
    <p:sldId id="263" r:id="rId8"/>
    <p:sldId id="260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6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6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2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A4AB-80FE-4EAE-9E50-152F2B9C468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24CD-E6EF-4EB3-A6F3-81F87071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1176" y="141600"/>
            <a:ext cx="7682674" cy="855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/>
              <a:t>Кто научит доброте?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091283"/>
            <a:ext cx="3106057" cy="4675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1" y="1091283"/>
            <a:ext cx="3154285" cy="46754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257" y="5914963"/>
            <a:ext cx="34979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Гребенщикова Марина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2971" y="5914963"/>
            <a:ext cx="31542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Зырянова Елена Сергеевна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4342" y="1407664"/>
            <a:ext cx="4702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БДОУ </a:t>
            </a:r>
            <a:r>
              <a:rPr lang="ru-RU" sz="2400" b="1" dirty="0" smtClean="0"/>
              <a:t>г. Омска </a:t>
            </a:r>
            <a:r>
              <a:rPr lang="ru-RU" sz="2400" b="1" dirty="0"/>
              <a:t>«Центр развития ребенка – детский сад №302»</a:t>
            </a:r>
          </a:p>
        </p:txBody>
      </p:sp>
      <p:pic>
        <p:nvPicPr>
          <p:cNvPr id="1026" name="Picture 2" descr="семьи из пяти человек PNG , счастливая семья, мама и папа, два мальчика PNG  картинки и пнг PSD рисунок для бесплатной загрузки | Family logo,  Children's book characters, Happy famil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14" y="1219809"/>
            <a:ext cx="4736306" cy="4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3527" y="285782"/>
            <a:ext cx="547255" cy="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343" y="86544"/>
            <a:ext cx="7913914" cy="78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/>
              <a:t>Доброта формируется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3142" y="1175658"/>
            <a:ext cx="5740173" cy="47255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Учите ребёнка помогать нуждающимся и слабым, заботиться о близких, не обижать младших и животных. Воспитывайте умение делать добро каждый день. Становясь добрее и милосерднее, ребёнок правильно развивается эмоционально, благодаря чему формируются такие чувства как ответственность и отзывчивость. Посейте в малыше любовь, так вы сможете вырастить хорошего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День спонтанного проявления доброты 2022 года: какого числа, поздрав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914400"/>
            <a:ext cx="4967251" cy="2794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добра - 80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74" y="3708480"/>
            <a:ext cx="4459968" cy="2973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513" y="537262"/>
            <a:ext cx="1069443" cy="9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лайд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598" y="572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83" y="188686"/>
            <a:ext cx="9096602" cy="10665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Ф</a:t>
            </a:r>
            <a:r>
              <a:rPr lang="ru-RU" b="1" dirty="0" smtClean="0"/>
              <a:t>ормирование </a:t>
            </a:r>
            <a:r>
              <a:rPr lang="ru-RU" b="1" dirty="0"/>
              <a:t>чувства доброты у дошкольников происходит постепенно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486" y="1535339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 кто же научит их быть добрее? Конечно же самым важным моментом в воспитании доброты у ребенка, на мой взгляд, является личный пример самих родителей. Авторитет родителей у ребенка всегда стоит на первом месте.</a:t>
            </a:r>
          </a:p>
        </p:txBody>
      </p:sp>
      <p:pic>
        <p:nvPicPr>
          <p:cNvPr id="10244" name="Picture 4" descr="Почему некоторые люди доброту принимают за слабос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3589727"/>
            <a:ext cx="4445453" cy="2972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чинение, эссе на тему «Что такое доброта?»: аргументы, рассуждения,  приме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72" y="3327776"/>
            <a:ext cx="4511414" cy="297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34" y="188686"/>
            <a:ext cx="988292" cy="8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85" y="2749200"/>
            <a:ext cx="792595" cy="7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лайд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95576" y="4247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93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7" y="273916"/>
            <a:ext cx="10515600" cy="1430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детстве человек должен пройти школу воспитания добрых чувств и, именно, в детстве, закладывается нравственный фундамент личности. Человеческая доброта, милосердие, умение радоваться и переживать за других людей создают основу человеческого </a:t>
            </a:r>
            <a:r>
              <a:rPr lang="ru-RU" dirty="0" smtClean="0"/>
              <a:t>счастья.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356" t="10701" r="21462" b="9753"/>
          <a:stretch/>
        </p:blipFill>
        <p:spPr>
          <a:xfrm>
            <a:off x="2632364" y="2091262"/>
            <a:ext cx="5846618" cy="457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лайд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8908" y="2091262"/>
            <a:ext cx="734292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512" y="406400"/>
            <a:ext cx="9993087" cy="12046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Доброта — это отнюдь не слабость. Показывая ребёнку свой положительный пример отношения к людям, животным, природе, мы ориентируем на такое же поведение и ребёнка.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51" y="2098787"/>
            <a:ext cx="5747207" cy="43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62" y="1202075"/>
            <a:ext cx="1504873" cy="1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7347" y="2701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113" y="732843"/>
            <a:ext cx="4731658" cy="45306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К большому сожалению, показательной чертой нашего времени является детская жестокость. Всё чаще мы узнаём, как дошкольники жестоки друг к другу, грубы со сверстниками и воспитателями, хамят </a:t>
            </a:r>
            <a:r>
              <a:rPr lang="ru-RU" sz="3200" dirty="0" smtClean="0"/>
              <a:t>родителям.</a:t>
            </a:r>
            <a:endParaRPr lang="ru-RU" sz="3200" dirty="0"/>
          </a:p>
        </p:txBody>
      </p:sp>
      <p:pic>
        <p:nvPicPr>
          <p:cNvPr id="2050" name="Picture 2" descr="Ребенка обижают в школе: что делать родител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71" y="3631214"/>
            <a:ext cx="4901742" cy="326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реагировать на детское хамство? - Телеканал «О!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2" y="0"/>
            <a:ext cx="4357457" cy="363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27" y="4581637"/>
            <a:ext cx="1504873" cy="1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4763" y="6138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539"/>
            <a:ext cx="7338943" cy="36898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В.А. Сухомлинский утверждал: «Добрые чувства должны уходить своими корнями в детство… Если добрые чувства не воспитаны в детстве, их никогда не воспитать, потому что подлинно человеческое утверждается в душе одновременно с познанием первых и важнейших истин. В детстве человек должен пройти эмоциональную школу – школу воспитания добрых чувств».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1" y="3106057"/>
            <a:ext cx="4789715" cy="35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15" y="0"/>
            <a:ext cx="1427686" cy="12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19309" y="128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334" y="305898"/>
            <a:ext cx="10355942" cy="892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/>
              <a:t>Какие мы – такими станут и наши дети</a:t>
            </a:r>
          </a:p>
        </p:txBody>
      </p:sp>
      <p:pic>
        <p:nvPicPr>
          <p:cNvPr id="4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86" y="556587"/>
            <a:ext cx="1054208" cy="9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емья мультипликация Мультфильм семья приятный PNG , семейный клипарт,  счастливая семья, семье из четырех человек PNG картинки и пнг рисунок для  бесплатной загрузки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40" y="4000159"/>
            <a:ext cx="2857841" cy="28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ля чего создается семья. С чего начать создание семейной конституции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5" y="4345270"/>
            <a:ext cx="4419374" cy="251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азвивашки для детей 2 лет | Список полезных игрушек 20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1633508"/>
            <a:ext cx="4495844" cy="23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9609" y="1610604"/>
            <a:ext cx="568290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 до 5 лет у малыша активно развивается эмоциональная сфера: впервые проявляются такие эмоции как любовь, жалость, сочувствие</a:t>
            </a:r>
            <a:endParaRPr lang="ru-RU" sz="2800" dirty="0"/>
          </a:p>
        </p:txBody>
      </p:sp>
      <p:pic>
        <p:nvPicPr>
          <p:cNvPr id="3" name="Слайд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7135" y="4819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29" y="272596"/>
            <a:ext cx="4411353" cy="4125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Задача родителей - создавать и постоянно поддерживать </a:t>
            </a:r>
            <a:r>
              <a:rPr lang="ru-RU" sz="3200" dirty="0" smtClean="0"/>
              <a:t>в семье </a:t>
            </a:r>
            <a:r>
              <a:rPr lang="ru-RU" sz="3200" dirty="0"/>
              <a:t>атмосферу любви, доброты</a:t>
            </a:r>
            <a:r>
              <a:rPr lang="ru-RU" sz="3200" b="1" dirty="0"/>
              <a:t>,</a:t>
            </a:r>
            <a:r>
              <a:rPr lang="ru-RU" sz="3200" dirty="0"/>
              <a:t> милосердия и взаимопомощи. Лучший урок доброты – собственный пример.</a:t>
            </a:r>
          </a:p>
        </p:txBody>
      </p:sp>
      <p:pic>
        <p:nvPicPr>
          <p:cNvPr id="7172" name="Picture 4" descr="Памятка для родителей Воспитание доброты у детей дошкольного возра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89" y="3555699"/>
            <a:ext cx="4605111" cy="307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оброта и милосердие: как стать добрее? Видео | Журнал W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18" y="272596"/>
            <a:ext cx="4285796" cy="286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1059" y="4785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8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3351801"/>
            <a:ext cx="5301343" cy="333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4" y="56287"/>
            <a:ext cx="5021945" cy="329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627586" y="1443841"/>
            <a:ext cx="51435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Отличный способ воспитать доброго ребёнка – это совместный просмотр добрых мультфильмов и чтение сказок с последующим их обсуждением. Ребенок впервые узнает из сказок, что вокруг него существует какая-то другая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жизнь.</a:t>
            </a:r>
            <a:endParaRPr lang="ru-RU" sz="2800" dirty="0"/>
          </a:p>
        </p:txBody>
      </p:sp>
      <p:pic>
        <p:nvPicPr>
          <p:cNvPr id="6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386" y="947391"/>
            <a:ext cx="1095614" cy="9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6714" y="21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862" y="297316"/>
            <a:ext cx="11141301" cy="21846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Сказки – это понятный для ребёнка язык, с помощью которого он лучше будет понимать уроки </a:t>
            </a:r>
            <a:r>
              <a:rPr lang="ru-RU" dirty="0" smtClean="0"/>
              <a:t>нравственности.</a:t>
            </a:r>
          </a:p>
          <a:p>
            <a:r>
              <a:rPr lang="ru-RU" dirty="0"/>
              <a:t>Ищите в сказках незаметное добро. Поощряйте стремление малыша пожалеть злодея: пусть малыш поверит в то, что всегда можно всё исправить.</a:t>
            </a:r>
          </a:p>
          <a:p>
            <a:endParaRPr lang="ru-RU" dirty="0"/>
          </a:p>
        </p:txBody>
      </p:sp>
      <p:pic>
        <p:nvPicPr>
          <p:cNvPr id="8194" name="Picture 2" descr="Сказка на ночь... (детям не читать!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2" y="2679699"/>
            <a:ext cx="4953453" cy="332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бро в жизни человека - Сочинение-рассуждение, миниатюра, эсс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42" y="1755873"/>
            <a:ext cx="1185558" cy="10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обро и зло в сказках.» 2022, Волоколамский район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5" y="3429000"/>
            <a:ext cx="4499429" cy="328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оайд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3715" y="3733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425</Words>
  <Application>Microsoft Office PowerPoint</Application>
  <PresentationFormat>Широкоэкранный</PresentationFormat>
  <Paragraphs>18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Кто научит доброте?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мы – такими станут и наши дети</vt:lpstr>
      <vt:lpstr>Презентация PowerPoint</vt:lpstr>
      <vt:lpstr>Презентация PowerPoint</vt:lpstr>
      <vt:lpstr>Презентация PowerPoint</vt:lpstr>
      <vt:lpstr>Доброта формируется в семье</vt:lpstr>
      <vt:lpstr>Формирование чувства доброты у дошкольников происходит постепенно.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научит быть добрее?</dc:title>
  <dc:creator>user</dc:creator>
  <cp:lastModifiedBy>user</cp:lastModifiedBy>
  <cp:revision>20</cp:revision>
  <dcterms:created xsi:type="dcterms:W3CDTF">2022-11-21T16:39:06Z</dcterms:created>
  <dcterms:modified xsi:type="dcterms:W3CDTF">2022-11-30T13:04:26Z</dcterms:modified>
</cp:coreProperties>
</file>