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6" r:id="rId5"/>
    <p:sldId id="268" r:id="rId6"/>
    <p:sldId id="267" r:id="rId7"/>
    <p:sldId id="259" r:id="rId8"/>
    <p:sldId id="264" r:id="rId9"/>
    <p:sldId id="269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4660"/>
  </p:normalViewPr>
  <p:slideViewPr>
    <p:cSldViewPr>
      <p:cViewPr varScale="1">
        <p:scale>
          <a:sx n="110" d="100"/>
          <a:sy n="110" d="100"/>
        </p:scale>
        <p:origin x="-16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7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935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26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9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25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020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7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90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311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17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961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D2BA0-698B-43DB-B55B-2B5F8495E3E9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E360F-7B06-4693-BAC9-A4FD8D9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54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3" r="3137"/>
          <a:stretch/>
        </p:blipFill>
        <p:spPr bwMode="auto">
          <a:xfrm>
            <a:off x="-252536" y="0"/>
            <a:ext cx="9396536" cy="687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96" b="100000" l="6196" r="100000">
                        <a14:foregroundMark x1="32826" y1="23077" x2="32826" y2="23077"/>
                        <a14:foregroundMark x1="32826" y1="23077" x2="32826" y2="23077"/>
                        <a14:foregroundMark x1="32826" y1="22203" x2="32826" y2="22203"/>
                        <a14:foregroundMark x1="32826" y1="21066" x2="32826" y2="21066"/>
                        <a14:foregroundMark x1="32826" y1="21066" x2="32826" y2="21066"/>
                        <a14:foregroundMark x1="32935" y1="20192" x2="32935" y2="20192"/>
                        <a14:foregroundMark x1="32935" y1="19231" x2="32935" y2="19231"/>
                        <a14:foregroundMark x1="32935" y1="19231" x2="32935" y2="19231"/>
                        <a14:foregroundMark x1="32935" y1="18531" x2="32935" y2="18531"/>
                        <a14:foregroundMark x1="32935" y1="18007" x2="32935" y2="18007"/>
                        <a14:foregroundMark x1="34674" y1="20979" x2="34674" y2="20979"/>
                        <a14:foregroundMark x1="35543" y1="20542" x2="35543" y2="20542"/>
                        <a14:foregroundMark x1="35543" y1="20542" x2="35870" y2="20367"/>
                        <a14:foregroundMark x1="36413" y1="20192" x2="36413" y2="20192"/>
                        <a14:foregroundMark x1="37391" y1="19580" x2="37391" y2="19580"/>
                        <a14:foregroundMark x1="38370" y1="18881" x2="38370" y2="18881"/>
                        <a14:foregroundMark x1="38587" y1="18706" x2="38587" y2="18706"/>
                        <a14:foregroundMark x1="38587" y1="18706" x2="38587" y2="18706"/>
                        <a14:foregroundMark x1="35870" y1="19143" x2="35870" y2="19143"/>
                        <a14:foregroundMark x1="34457" y1="19231" x2="34457" y2="19231"/>
                        <a14:foregroundMark x1="34130" y1="19231" x2="34130" y2="19231"/>
                        <a14:foregroundMark x1="80870" y1="6381" x2="80870" y2="6381"/>
                        <a14:foregroundMark x1="78370" y1="5682" x2="78370" y2="5682"/>
                        <a14:foregroundMark x1="78261" y1="7430" x2="78261" y2="7430"/>
                        <a14:foregroundMark x1="77717" y1="9091" x2="77717" y2="9091"/>
                        <a14:foregroundMark x1="78478" y1="8566" x2="78478" y2="8566"/>
                        <a14:foregroundMark x1="78261" y1="4196" x2="78261" y2="4196"/>
                        <a14:foregroundMark x1="6413" y1="65822" x2="6413" y2="65822"/>
                        <a14:foregroundMark x1="92283" y1="55769" x2="92283" y2="55769"/>
                        <a14:foregroundMark x1="94239" y1="56381" x2="94239" y2="56381"/>
                        <a14:foregroundMark x1="95000" y1="57343" x2="95000" y2="57343"/>
                        <a14:foregroundMark x1="96304" y1="57955" x2="96304" y2="57955"/>
                        <a14:foregroundMark x1="77609" y1="41346" x2="77609" y2="41346"/>
                        <a14:foregroundMark x1="78696" y1="41958" x2="78696" y2="41958"/>
                        <a14:foregroundMark x1="78696" y1="41958" x2="78696" y2="41958"/>
                        <a14:foregroundMark x1="78804" y1="42832" x2="78804" y2="42832"/>
                        <a14:foregroundMark x1="79130" y1="43881" x2="79130" y2="43881"/>
                        <a14:foregroundMark x1="33478" y1="47815" x2="33478" y2="47815"/>
                        <a14:foregroundMark x1="31087" y1="46591" x2="31413" y2="47115"/>
                        <a14:foregroundMark x1="13370" y1="79283" x2="13370" y2="79283"/>
                        <a14:foregroundMark x1="13370" y1="79283" x2="13370" y2="79283"/>
                        <a14:foregroundMark x1="14891" y1="79633" x2="14891" y2="79633"/>
                        <a14:foregroundMark x1="14891" y1="76573" x2="14891" y2="76573"/>
                        <a14:foregroundMark x1="14891" y1="76573" x2="14891" y2="76573"/>
                        <a14:foregroundMark x1="16413" y1="83741" x2="16413" y2="83741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360" y="-126228"/>
            <a:ext cx="5544616" cy="6245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56636"/>
            <a:ext cx="1440160" cy="13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voice-changer-2021-01-17-20-5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2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t="2767" b="13296"/>
          <a:stretch/>
        </p:blipFill>
        <p:spPr bwMode="auto">
          <a:xfrm>
            <a:off x="-52698" y="0"/>
            <a:ext cx="922996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72" b="100000" l="0" r="98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501008"/>
            <a:ext cx="677540" cy="66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545" y="3685345"/>
            <a:ext cx="632968" cy="600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29" y="1672241"/>
            <a:ext cx="565686" cy="54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56792"/>
            <a:ext cx="828238" cy="93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736" y="5661248"/>
            <a:ext cx="1638177" cy="119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60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2" t="1170" r="2457" b="66981"/>
          <a:stretch/>
        </p:blipFill>
        <p:spPr bwMode="auto">
          <a:xfrm>
            <a:off x="6077272" y="3789040"/>
            <a:ext cx="3059832" cy="25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88132"/>
            <a:ext cx="3194145" cy="268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282285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863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t="2767" b="13296"/>
          <a:stretch/>
        </p:blipFill>
        <p:spPr bwMode="auto">
          <a:xfrm>
            <a:off x="-52698" y="0"/>
            <a:ext cx="922996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72" b="100000" l="0" r="98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501008"/>
            <a:ext cx="677540" cy="66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545" y="3685345"/>
            <a:ext cx="632968" cy="600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29" y="1672241"/>
            <a:ext cx="565686" cy="54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56792"/>
            <a:ext cx="828238" cy="93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262" y="5517232"/>
            <a:ext cx="1585457" cy="115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93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0718 L -0.00069 0.04722 C 0.00313 0.05625 0.00886 0.06111 0.01476 0.06111 C 0.02153 0.06111 0.02709 0.05625 0.03091 0.04722 L 0.04913 0.00718 L -0.01875 0.00718 Z " pathEditMode="relative" rAng="0" ptsTypes="FffFFF">
                                      <p:cBhvr>
                                        <p:cTn id="6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t="2767" b="13296"/>
          <a:stretch/>
        </p:blipFill>
        <p:spPr bwMode="auto">
          <a:xfrm>
            <a:off x="35496" y="0"/>
            <a:ext cx="922996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72" b="100000" l="0" r="98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501008"/>
            <a:ext cx="677540" cy="66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545" y="3685345"/>
            <a:ext cx="632968" cy="600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29" y="1672241"/>
            <a:ext cx="565686" cy="54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56792"/>
            <a:ext cx="828238" cy="93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699762"/>
            <a:ext cx="1585457" cy="115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023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375 -0.04792 L -0.0335 0.01505 " pathEditMode="relative" rAng="0" ptsTypes="AA">
                                      <p:cBhvr>
                                        <p:cTn id="6" dur="2000" spd="-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3" y="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t="2767" b="13296"/>
          <a:stretch/>
        </p:blipFill>
        <p:spPr bwMode="auto">
          <a:xfrm>
            <a:off x="-17916" y="-99392"/>
            <a:ext cx="922996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72" b="100000" l="0" r="98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501008"/>
            <a:ext cx="677540" cy="66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545" y="3685345"/>
            <a:ext cx="632968" cy="600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29" y="1672241"/>
            <a:ext cx="565686" cy="54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56792"/>
            <a:ext cx="828238" cy="93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832537"/>
            <a:ext cx="1585457" cy="115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73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0.25 L -0.125 -0.25 C -0.06892 -0.25 -5.55556E-7 -0.18101 -5.55556E-7 -0.125 L -5.55556E-7 -4.07407E-6 " pathEditMode="relative" rAng="0" ptsTypes="FfFF">
                                      <p:cBhvr>
                                        <p:cTn id="6" dur="2000" spd="-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" y="-14394"/>
            <a:ext cx="9108503" cy="6831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18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00" b="90000" l="2556" r="97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45" y="323704"/>
            <a:ext cx="2160240" cy="120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00" b="90000" l="2556" r="97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23704"/>
            <a:ext cx="2160240" cy="120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00" b="90000" l="2556" r="97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27966"/>
            <a:ext cx="2160240" cy="120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348880"/>
            <a:ext cx="2578100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950" y="2276872"/>
            <a:ext cx="2578100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492896"/>
            <a:ext cx="2578100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97152"/>
            <a:ext cx="2212975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224" y="4725144"/>
            <a:ext cx="2212975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293" y="4725143"/>
            <a:ext cx="2212975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75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250"/>
                            </p:stCondLst>
                            <p:childTnLst>
                              <p:par>
                                <p:cTn id="36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0"/>
                            </p:stCondLst>
                            <p:childTnLst>
                              <p:par>
                                <p:cTn id="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t="2767" b="13296"/>
          <a:stretch/>
        </p:blipFill>
        <p:spPr bwMode="auto">
          <a:xfrm>
            <a:off x="-17916" y="-99392"/>
            <a:ext cx="922996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72" b="100000" l="0" r="98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501008"/>
            <a:ext cx="677540" cy="66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545" y="3685345"/>
            <a:ext cx="632968" cy="600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29" y="1672241"/>
            <a:ext cx="565686" cy="54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56792"/>
            <a:ext cx="828238" cy="93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47545" y="2036555"/>
            <a:ext cx="1585457" cy="115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40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0.1349 0.0868 C 0.16337 0.10648 0.20556 0.11713 0.24966 0.11713 C 0.3 0.11713 0.34028 0.10648 0.36875 0.0868 L 0.504 2.59259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91" y="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98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321</TotalTime>
  <Words>0</Words>
  <Application>Microsoft Office PowerPoint</Application>
  <PresentationFormat>Экран (4:3)</PresentationFormat>
  <Paragraphs>0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iwwwan</dc:creator>
  <cp:lastModifiedBy>iwwwan</cp:lastModifiedBy>
  <cp:revision>29</cp:revision>
  <dcterms:created xsi:type="dcterms:W3CDTF">2021-01-16T06:52:32Z</dcterms:created>
  <dcterms:modified xsi:type="dcterms:W3CDTF">2021-01-17T17:57:46Z</dcterms:modified>
</cp:coreProperties>
</file>