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0888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780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6967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8978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8782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7795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182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9474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641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888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912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318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434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6052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637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864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334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68B74B-24A2-4719-9155-071DA60B87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FCC9CD-C3D3-4DBE-AFBC-678AF9F41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– класс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Плотникова Наталья Юрьевна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</a:t>
            </a:r>
          </a:p>
          <a:p>
            <a:r>
              <a:rPr lang="ru-RU" dirty="0" smtClean="0"/>
              <a:t>МКОУ КШ №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080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0" y="500064"/>
            <a:ext cx="5532400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8067"/>
            <a:ext cx="5590693" cy="37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359229"/>
            <a:ext cx="11136085" cy="215537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«Использование </a:t>
            </a:r>
            <a:r>
              <a:rPr lang="ru-RU" sz="3600" b="1" dirty="0" smtClean="0"/>
              <a:t>активных и интерактивных </a:t>
            </a:r>
            <a:r>
              <a:rPr lang="ru-RU" sz="3600" b="1" dirty="0" smtClean="0"/>
              <a:t>приемов обучения для активизации познавательной деятельности младших школьников»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" y="2629579"/>
            <a:ext cx="3075214" cy="33951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2629579"/>
            <a:ext cx="3450770" cy="34507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71" y="3069770"/>
            <a:ext cx="2743329" cy="20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0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20362"/>
          <a:stretch/>
        </p:blipFill>
        <p:spPr>
          <a:xfrm>
            <a:off x="506186" y="489857"/>
            <a:ext cx="11234057" cy="5884155"/>
          </a:xfrm>
        </p:spPr>
      </p:pic>
    </p:spTree>
    <p:extLst>
      <p:ext uri="{BB962C8B-B14F-4D97-AF65-F5344CB8AC3E}">
        <p14:creationId xmlns:p14="http://schemas.microsoft.com/office/powerpoint/2010/main" val="383553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088" y="982130"/>
            <a:ext cx="9601196" cy="13038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2262"/>
          <a:stretch/>
        </p:blipFill>
        <p:spPr>
          <a:xfrm>
            <a:off x="457201" y="514347"/>
            <a:ext cx="5455102" cy="6054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3021" r="342" b="1282"/>
          <a:stretch/>
        </p:blipFill>
        <p:spPr>
          <a:xfrm>
            <a:off x="5891892" y="514346"/>
            <a:ext cx="5869056" cy="5935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66366"/>
            <a:ext cx="4505027" cy="6006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93" y="466366"/>
            <a:ext cx="4550228" cy="6066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87" y="466366"/>
            <a:ext cx="3386661" cy="6020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7" y="370405"/>
            <a:ext cx="4648968" cy="61986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t="14524" r="516" b="-1429"/>
          <a:stretch/>
        </p:blipFill>
        <p:spPr>
          <a:xfrm>
            <a:off x="4826843" y="370404"/>
            <a:ext cx="3297490" cy="6361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12857"/>
          <a:stretch/>
        </p:blipFill>
        <p:spPr>
          <a:xfrm>
            <a:off x="4225848" y="351500"/>
            <a:ext cx="3323761" cy="62967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762" r="37558" b="238"/>
          <a:stretch/>
        </p:blipFill>
        <p:spPr>
          <a:xfrm>
            <a:off x="6978571" y="149427"/>
            <a:ext cx="5404757" cy="6515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10790" r="24216" b="1822"/>
          <a:stretch/>
        </p:blipFill>
        <p:spPr>
          <a:xfrm>
            <a:off x="-71745" y="0"/>
            <a:ext cx="7157912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8" r="5231" b="16041"/>
          <a:stretch/>
        </p:blipFill>
        <p:spPr>
          <a:xfrm>
            <a:off x="4138748" y="53599"/>
            <a:ext cx="8317045" cy="68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6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6950" r="5589" b="14861"/>
          <a:stretch/>
        </p:blipFill>
        <p:spPr>
          <a:xfrm>
            <a:off x="457199" y="555172"/>
            <a:ext cx="11198642" cy="568234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6809015" y="5388429"/>
            <a:ext cx="2106386" cy="718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1560 р.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0343" y="5388429"/>
            <a:ext cx="1763486" cy="718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2750 р.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63786" y="5388429"/>
            <a:ext cx="1779814" cy="604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3220 р.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13471" y="5388429"/>
            <a:ext cx="1649186" cy="718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1790 р.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22341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4786" y="718456"/>
            <a:ext cx="5910943" cy="15675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Русский язык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4986" y="2624061"/>
            <a:ext cx="5372100" cy="1649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Чтение 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5999" y="4464958"/>
            <a:ext cx="5241472" cy="16818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Мир природы и человека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2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11" y="434748"/>
            <a:ext cx="11154532" cy="60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4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066"/>
            <a:ext cx="12192000" cy="7239680"/>
          </a:xfrm>
        </p:spPr>
      </p:pic>
    </p:spTree>
    <p:extLst>
      <p:ext uri="{BB962C8B-B14F-4D97-AF65-F5344CB8AC3E}">
        <p14:creationId xmlns:p14="http://schemas.microsoft.com/office/powerpoint/2010/main" val="205326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46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Мастер – класс </vt:lpstr>
      <vt:lpstr>Презентация PowerPoint</vt:lpstr>
      <vt:lpstr>«Использование активных и интерактивных приемов обучения для активизации познавательной деятельности младших 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</dc:title>
  <dc:creator>Admin</dc:creator>
  <cp:lastModifiedBy>Admin</cp:lastModifiedBy>
  <cp:revision>12</cp:revision>
  <dcterms:created xsi:type="dcterms:W3CDTF">2023-01-22T19:46:38Z</dcterms:created>
  <dcterms:modified xsi:type="dcterms:W3CDTF">2023-01-26T15:35:07Z</dcterms:modified>
</cp:coreProperties>
</file>