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8" r:id="rId4"/>
    <p:sldId id="279" r:id="rId5"/>
    <p:sldId id="257" r:id="rId6"/>
    <p:sldId id="262" r:id="rId7"/>
    <p:sldId id="263" r:id="rId8"/>
    <p:sldId id="259" r:id="rId9"/>
    <p:sldId id="260" r:id="rId10"/>
    <p:sldId id="261" r:id="rId11"/>
    <p:sldId id="264" r:id="rId12"/>
    <p:sldId id="266" r:id="rId13"/>
    <p:sldId id="265" r:id="rId14"/>
    <p:sldId id="275" r:id="rId15"/>
    <p:sldId id="276" r:id="rId16"/>
    <p:sldId id="274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0DBA418-C760-489B-9197-518F9224196C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3B52C06-42D6-423D-8D70-933D0CA8AA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1071546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Педагогический проект</a:t>
            </a:r>
            <a:br>
              <a:rPr lang="ru-RU" sz="2000" dirty="0" smtClean="0"/>
            </a:br>
            <a:r>
              <a:rPr lang="ru-RU" sz="2000" dirty="0" smtClean="0"/>
              <a:t> </a:t>
            </a:r>
            <a:r>
              <a:rPr lang="ru-RU" sz="2000" b="1" dirty="0" smtClean="0"/>
              <a:t>«Путешествие по России с Машей Петрушкиной»</a:t>
            </a:r>
            <a:br>
              <a:rPr lang="ru-RU" sz="2000" b="1" dirty="0" smtClean="0"/>
            </a:br>
            <a:r>
              <a:rPr lang="ru-RU" sz="2000" b="1" dirty="0" smtClean="0"/>
              <a:t>/ средняя-старшая группа/</a:t>
            </a:r>
            <a:br>
              <a:rPr lang="ru-RU" sz="2000" b="1" dirty="0" smtClean="0"/>
            </a:br>
            <a:r>
              <a:rPr lang="ru-RU" sz="2000" b="1" dirty="0" smtClean="0"/>
              <a:t>Воспитатель: Петрова И.В.</a:t>
            </a:r>
            <a:br>
              <a:rPr lang="ru-RU" sz="2000" b="1" dirty="0" smtClean="0"/>
            </a:br>
            <a:r>
              <a:rPr lang="ru-RU" sz="2000" dirty="0" smtClean="0"/>
              <a:t> </a:t>
            </a:r>
            <a:r>
              <a:rPr lang="ru-RU" sz="1800" dirty="0" smtClean="0"/>
              <a:t>Долгосрочный</a:t>
            </a:r>
            <a:br>
              <a:rPr lang="ru-RU" sz="1800" dirty="0" smtClean="0"/>
            </a:br>
            <a:r>
              <a:rPr lang="ru-RU" sz="1800" dirty="0" smtClean="0"/>
              <a:t> ( сентябрь 2022 г. – май 2023 г.)</a:t>
            </a:r>
            <a:br>
              <a:rPr lang="ru-RU" sz="1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 descr="C:\Users\Ирина\Desktop\Маша Петрушкина\origin_3_725e5f62a43ffc30604583704d60bfe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778674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«Чуваши»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чуваши\HN0cuXfadL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143248"/>
            <a:ext cx="4286280" cy="342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чуваши\xJye-QI2DJ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357298"/>
            <a:ext cx="407988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«Якуты»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якуты\JYqyo4Vau5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37147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якуты\EotCiw-PtE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714752"/>
            <a:ext cx="3743325" cy="280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якуты\l64gCFiSNt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142984"/>
            <a:ext cx="29908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«Якуты»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якуты\DjHYtRpHoa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3429024" cy="42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якуты\PO4cLhC_pV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071810"/>
            <a:ext cx="38290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«Якуты»</a:t>
            </a:r>
            <a:endParaRPr lang="ru-RU" dirty="0"/>
          </a:p>
        </p:txBody>
      </p:sp>
      <p:pic>
        <p:nvPicPr>
          <p:cNvPr id="4" name="Рисунок 3" descr="C:\Users\Ирина\Desktop\Маша Петрушкина\якуты\9YTkj8Mcz9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500174"/>
            <a:ext cx="3336134" cy="43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якуты\9FeJg1IVIf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00306"/>
            <a:ext cx="4714908" cy="362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«Чукчи»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чукчи\sQawJ8EUqQ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4029075" cy="30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чукчи\aKlp-51GHx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857628"/>
            <a:ext cx="3786214" cy="262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рина\Desktop\Маша Петрушкина\чукчи\4ApFWo7HtT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3811590" cy="301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«Чукчи»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чукчи\IAQWIdAVqT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чукчи\9YPcYyXtaR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3914775" cy="293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рина\Desktop\Маша Петрушкина\чукчи\tBvda59Tnq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71876"/>
            <a:ext cx="4143404" cy="299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«Чукчи»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чукчи\DkUp0Rx4xj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2643206" cy="365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чукчи\3Tn7C8imxR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286124"/>
            <a:ext cx="42862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чукчи\2BF3TdDvJT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500042"/>
            <a:ext cx="2028828" cy="299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«Ханты-манси»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ханты-манси\SAiSWipBk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4429156" cy="324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ханты-манси\G3jmt0zS2D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00438"/>
            <a:ext cx="408622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рина\Desktop\Маша Петрушкина\ханты-манси\gpblt-rc7j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3562353" cy="27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«Ханты-манси»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ханты-манси\FgDFJZeOUQ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4714908" cy="34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ханты-манси\YLddKKFwGL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928802"/>
            <a:ext cx="31623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«Ханты-манси»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ханты-манси\HrZhKN41P8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3357586" cy="440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ханты-манси\LUNymw5Gukw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643050"/>
            <a:ext cx="3567117" cy="461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000240"/>
            <a:ext cx="7498080" cy="401193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Цель: формирование эмоционально положительного отношения ребенка к ближайшему  окружению, другим людям, народам России, их традициям.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Задачи: </a:t>
            </a:r>
            <a:br>
              <a:rPr lang="ru-RU" sz="2700" dirty="0" smtClean="0"/>
            </a:br>
            <a:r>
              <a:rPr lang="ru-RU" sz="2700" dirty="0" smtClean="0"/>
              <a:t>* воспитывать  чувство уважения к другим людям;</a:t>
            </a:r>
            <a:br>
              <a:rPr lang="ru-RU" sz="2700" dirty="0" smtClean="0"/>
            </a:br>
            <a:r>
              <a:rPr lang="ru-RU" sz="2700" dirty="0" smtClean="0"/>
              <a:t>* развивать исследовательские способности, творческое воображение;</a:t>
            </a:r>
            <a:br>
              <a:rPr lang="ru-RU" sz="2700" dirty="0" smtClean="0"/>
            </a:br>
            <a:r>
              <a:rPr lang="ru-RU" sz="2700" dirty="0" smtClean="0"/>
              <a:t>* обеспечивать освоение детьми основ культуры познания мира, накопление опыта использования освоенных средств и способов познания при решении творческих задач.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«Ханты-манси»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ханты-манси\Kd9EbEhqTn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4714908" cy="320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ханты-манси\IgUZlWl4vz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0438"/>
            <a:ext cx="3981457" cy="287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«Ханты-манси»</a:t>
            </a:r>
            <a:endParaRPr lang="ru-RU" dirty="0"/>
          </a:p>
        </p:txBody>
      </p:sp>
      <p:pic>
        <p:nvPicPr>
          <p:cNvPr id="4" name="Рисунок 3" descr="C:\Users\Ирина\Desktop\Маша Петрушкина\ханты-манси\wc17iR23mH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714620"/>
            <a:ext cx="4500594" cy="347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ханты-манси\Nymi9x_5YC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3643306" cy="264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«Ханты-манси»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ханты-манси\bbXUmSztgMw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3500462" cy="440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ханты-манси\LfeTOzFzsFQ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857364"/>
            <a:ext cx="3436146" cy="439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«Ханты-манси»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ханты-манси\lZRLlr5o1m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2914649" cy="3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ханты-манси\aRdFyVEWZ-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857496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рина\Desktop\Маша Петрушкина\ханты-манси\bbGIQypFkX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36"/>
            <a:ext cx="3643316" cy="27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«Моя семья»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семья\WzpMqqg-Vy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2714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семья\M3eOmgy3EN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071546"/>
            <a:ext cx="2728912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семья\S12jsskm_M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71810"/>
            <a:ext cx="427355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Ирина\Desktop\на 2022-2023\Овчинникова Олеся_page-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4066567" cy="583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«Русские»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русские\HoVZFiZ2zO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929090" cy="300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русские\v3zZptNhZd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14686"/>
            <a:ext cx="4424368" cy="330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«Башкиры»</a:t>
            </a:r>
            <a:endParaRPr lang="ru-RU" dirty="0"/>
          </a:p>
        </p:txBody>
      </p:sp>
      <p:pic>
        <p:nvPicPr>
          <p:cNvPr id="3" name="Рисунок 2" descr="C:\Users\Ирина\Desktop\Маша Петрушкина\башкиры\myNrBh1XE3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башкиры\hmyv2a_T5O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28604"/>
            <a:ext cx="27717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рина\Desktop\Маша Петрушкина\башкиры\d_w8yO2t6r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357430"/>
            <a:ext cx="3147219" cy="419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«Башкиры»</a:t>
            </a:r>
            <a:endParaRPr lang="ru-RU" dirty="0"/>
          </a:p>
        </p:txBody>
      </p:sp>
      <p:pic>
        <p:nvPicPr>
          <p:cNvPr id="3" name="Рисунок 2" descr="C:\Users\Ирина\Desktop\Маша Петрушкина\башкиры\twSY8IW8ix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648075" cy="27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башкиры\PPvg1qzola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643314"/>
            <a:ext cx="3802067" cy="286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рина\Desktop\Маша Петрушкина\башкиры\QwZVh5z89g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571612"/>
            <a:ext cx="332184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«Чуваши»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чуваши\_Vl2YuU3pq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3436147" cy="47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чуваши\Pst_nny4xO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857364"/>
            <a:ext cx="342902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«Чуваши»</a:t>
            </a:r>
            <a:endParaRPr lang="ru-RU" dirty="0"/>
          </a:p>
        </p:txBody>
      </p:sp>
      <p:pic>
        <p:nvPicPr>
          <p:cNvPr id="3" name="Рисунок 2" descr="C:\Users\Ирина\Desktop\Маша Петрушкина\чуваши\WXKqB_e2Ry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357298"/>
            <a:ext cx="4024319" cy="332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рина\Desktop\Маша Петрушкина\чуваши\LZWYTLmyyB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214842" cy="302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119</TotalTime>
  <Words>123</Words>
  <Application>Microsoft Office PowerPoint</Application>
  <PresentationFormat>Экран (4:3)</PresentationFormat>
  <Paragraphs>22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Педагогический проект  «Путешествие по России с Машей Петрушкиной» / средняя-старшая группа/ Воспитатель: Петрова И.В.  Долгосрочный  ( сентябрь 2022 г. – май 2023 г.)  </vt:lpstr>
      <vt:lpstr>Цель: формирование эмоционально положительного отношения ребенка к ближайшему  окружению, другим людям, народам России, их традициям.  Задачи:  * воспитывать  чувство уважения к другим людям; * развивать исследовательские способности, творческое воображение; * обеспечивать освоение детьми основ культуры познания мира, накопление опыта использования освоенных средств и способов познания при решении творческих задач. </vt:lpstr>
      <vt:lpstr>Тема: «Моя семья»</vt:lpstr>
      <vt:lpstr>Слайд 4</vt:lpstr>
      <vt:lpstr>Тема: «Русские»</vt:lpstr>
      <vt:lpstr>Тема: «Башкиры»</vt:lpstr>
      <vt:lpstr>Тема: «Башкиры»</vt:lpstr>
      <vt:lpstr>Тема: «Чуваши»</vt:lpstr>
      <vt:lpstr>Тема: «Чуваши»</vt:lpstr>
      <vt:lpstr>Тема: «Чуваши»</vt:lpstr>
      <vt:lpstr>Тема: «Якуты»</vt:lpstr>
      <vt:lpstr>Тема: «Якуты»</vt:lpstr>
      <vt:lpstr>Тема: «Якуты»</vt:lpstr>
      <vt:lpstr>Тема: «Чукчи»</vt:lpstr>
      <vt:lpstr>Тема: «Чукчи»</vt:lpstr>
      <vt:lpstr>Тема: «Чукчи»</vt:lpstr>
      <vt:lpstr>Тема: «Ханты-манси»</vt:lpstr>
      <vt:lpstr>Тема: «Ханты-манси»</vt:lpstr>
      <vt:lpstr>Тема: «Ханты-манси»</vt:lpstr>
      <vt:lpstr>Тема: «Ханты-манси»</vt:lpstr>
      <vt:lpstr>Тема: «Ханты-манси»</vt:lpstr>
      <vt:lpstr>Тема: «Ханты-манси»</vt:lpstr>
      <vt:lpstr>Тема: «Ханты-манси»</vt:lpstr>
    </vt:vector>
  </TitlesOfParts>
  <Company>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 «Путешествие по России с Машей Петрушкиной» / средняя-старшая группа/ Воспитатель: петрова И.В.  </dc:title>
  <dc:creator>Ирина</dc:creator>
  <cp:lastModifiedBy>Ирина</cp:lastModifiedBy>
  <cp:revision>27</cp:revision>
  <dcterms:created xsi:type="dcterms:W3CDTF">2023-02-06T12:57:02Z</dcterms:created>
  <dcterms:modified xsi:type="dcterms:W3CDTF">2023-11-19T08:46:03Z</dcterms:modified>
</cp:coreProperties>
</file>