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  <p:sldId id="25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92" r:id="rId18"/>
    <p:sldId id="293" r:id="rId19"/>
    <p:sldId id="260" r:id="rId20"/>
    <p:sldId id="294" r:id="rId21"/>
    <p:sldId id="295" r:id="rId22"/>
    <p:sldId id="296" r:id="rId23"/>
    <p:sldId id="297" r:id="rId24"/>
    <p:sldId id="262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8492-CCBA-493A-9DB5-387186CFB18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A9D6-049B-4A6E-B4D3-AF6D4363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Winter Olympic Games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7418"/>
            <a:ext cx="8607823" cy="484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5223495" cy="61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688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831060" cy="583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4069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3706"/>
            <a:ext cx="5688632" cy="648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2204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2933"/>
            <a:ext cx="5616623" cy="563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985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1091"/>
            <a:ext cx="4968552" cy="60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0554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5744"/>
            <a:ext cx="5904656" cy="588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21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Чтение буквы </a:t>
            </a:r>
            <a:r>
              <a:rPr lang="en-US" b="1" dirty="0" err="1" smtClean="0">
                <a:solidFill>
                  <a:srgbClr val="FF0000"/>
                </a:solidFill>
              </a:rPr>
              <a:t>Ee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84605"/>
              </p:ext>
            </p:extLst>
          </p:nvPr>
        </p:nvGraphicFramePr>
        <p:xfrm>
          <a:off x="457200" y="1600200"/>
          <a:ext cx="82296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[I:]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[e]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20106"/>
              </p:ext>
            </p:extLst>
          </p:nvPr>
        </p:nvGraphicFramePr>
        <p:xfrm>
          <a:off x="1331640" y="3068960"/>
          <a:ext cx="6672064" cy="269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064"/>
              </a:tblGrid>
              <a:tr h="269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read, ten, see, pen, please, get, he, she, green, text, greet, pet, tree, set.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64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Вставьте пропущенные буквы: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sw_m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r_n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j_mp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pl_y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footb_ll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sk_p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sk_te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_,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_,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s_ng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k_nd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go_d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sm_rt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01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Вставьте пропущенные буквы: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sw_m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r_n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j_mp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pl_y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footb_ll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sk_p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sk_te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_,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_,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s_ng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k_nd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go_d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sm_rt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394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Напишите слова, в которых есть указанные звуки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[ɪ], [æ], [ʌ], [e], [k], [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], [t], [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dʒ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], [ð]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466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Winter Olympic Games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6030"/>
            <a:ext cx="1875627" cy="25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2579440" cy="25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2717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51448" cy="26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 riddle game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It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grey. It is small. It can run. But it can’t jump.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96" y="2060848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0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riddle game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It is green. It is funny. It can swim and  jump. But it can’t fly.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6167"/>
            <a:ext cx="3600400" cy="33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riddle game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It is red. It can run and jump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But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it can’t swim.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823618" cy="39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5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Famous Sportsman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Have you got a mother?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is her name?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Can you play tennis?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Can you ski?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Have you got a sister?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Is your brother kind</a:t>
            </a:r>
            <a:r>
              <a:rPr lang="en-US" dirty="0"/>
              <a:t>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56384" cy="485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Игра «Интервью»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What’s your name?</a:t>
            </a:r>
          </a:p>
          <a:p>
            <a:r>
              <a:rPr lang="en-US" b="1" dirty="0" smtClean="0"/>
              <a:t>How old are you?</a:t>
            </a:r>
          </a:p>
          <a:p>
            <a:r>
              <a:rPr lang="en-US" b="1" dirty="0" smtClean="0"/>
              <a:t>Have you got a mother?</a:t>
            </a:r>
          </a:p>
          <a:p>
            <a:r>
              <a:rPr lang="en-US" b="1" dirty="0" smtClean="0"/>
              <a:t>What is her name?</a:t>
            </a:r>
          </a:p>
          <a:p>
            <a:r>
              <a:rPr lang="en-US" b="1" dirty="0" smtClean="0"/>
              <a:t>Can you play tennis?</a:t>
            </a:r>
          </a:p>
          <a:p>
            <a:r>
              <a:rPr lang="en-US" b="1" dirty="0" smtClean="0"/>
              <a:t>Can you ski?</a:t>
            </a:r>
          </a:p>
          <a:p>
            <a:r>
              <a:rPr lang="en-US" b="1" dirty="0" smtClean="0"/>
              <a:t>Have you got a sister?</a:t>
            </a:r>
          </a:p>
          <a:p>
            <a:r>
              <a:rPr lang="en-US" b="1" dirty="0" smtClean="0"/>
              <a:t>Is your brother kind?</a:t>
            </a:r>
            <a:endParaRPr lang="ru-RU" b="1" dirty="0"/>
          </a:p>
        </p:txBody>
      </p:sp>
      <p:pic>
        <p:nvPicPr>
          <p:cNvPr id="1026" name="Picture 2" descr="C:\Users\User\Downloads\репортер-микрофона-удерживания-девушки-шаржа-женский-1858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40384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Good-bye, boys and girls!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 descr="CRTN05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2852936"/>
            <a:ext cx="4392488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89062"/>
            <a:ext cx="6400800" cy="9957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Summer Olympic Games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КАРТИНКИ\КАРТИНКИ 1\Действия детей и виды спорта\девочка беж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3" y="1579612"/>
            <a:ext cx="2497460" cy="2497460"/>
          </a:xfrm>
          <a:prstGeom prst="rect">
            <a:avLst/>
          </a:prstGeom>
          <a:noFill/>
        </p:spPr>
      </p:pic>
      <p:pic>
        <p:nvPicPr>
          <p:cNvPr id="1027" name="Picture 3" descr="C:\Users\User\Downloads\КАРТИНКИ\КАРТИНКИ 1\Действия детей и виды спорта\игра в тенн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50358"/>
            <a:ext cx="2209428" cy="2209428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83" y="1052736"/>
            <a:ext cx="2022509" cy="20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950896" cy="23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2045221" cy="20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0486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420084" cy="6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52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10" y="424426"/>
            <a:ext cx="5956902" cy="59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50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364924" cy="641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223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764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50" y="35389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2" y="260648"/>
            <a:ext cx="4517580" cy="62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03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297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Winter Olympic Games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буквы Ee</vt:lpstr>
      <vt:lpstr>Вставьте пропущенные буквы:</vt:lpstr>
      <vt:lpstr>Вставьте пропущенные буквы:</vt:lpstr>
      <vt:lpstr>Напишите слова, в которых есть указанные звуки</vt:lpstr>
      <vt:lpstr>A riddle game</vt:lpstr>
      <vt:lpstr>A riddle game</vt:lpstr>
      <vt:lpstr>A riddle game</vt:lpstr>
      <vt:lpstr>A Famous Sportsman </vt:lpstr>
      <vt:lpstr>Игра «Интервью»</vt:lpstr>
      <vt:lpstr>Good-bye, boys and girls!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№49 Тема: Спортивный праздник.</dc:title>
  <dc:creator>User</dc:creator>
  <cp:lastModifiedBy>я</cp:lastModifiedBy>
  <cp:revision>55</cp:revision>
  <dcterms:created xsi:type="dcterms:W3CDTF">2018-11-04T16:07:57Z</dcterms:created>
  <dcterms:modified xsi:type="dcterms:W3CDTF">2022-04-28T00:20:07Z</dcterms:modified>
</cp:coreProperties>
</file>