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5" r:id="rId4"/>
    <p:sldId id="262" r:id="rId5"/>
    <p:sldId id="286" r:id="rId6"/>
    <p:sldId id="287" r:id="rId7"/>
    <p:sldId id="288" r:id="rId8"/>
    <p:sldId id="263" r:id="rId9"/>
    <p:sldId id="283" r:id="rId10"/>
    <p:sldId id="289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A9662-2151-4A42-8B33-F5A9A9B74DE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9BD452-B7FC-4B3F-AB21-D3F37AE52B43}">
      <dgm:prSet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ru-RU" sz="1600" b="1" dirty="0" smtClean="0"/>
            <a:t>Языковая (лингвистическая)</a:t>
          </a:r>
          <a:endParaRPr lang="ru-RU" sz="1600" dirty="0"/>
        </a:p>
      </dgm:t>
    </dgm:pt>
    <dgm:pt modelId="{A79FD156-8B61-477E-A243-1FF37E6D4294}" type="parTrans" cxnId="{97B2E2FD-3B89-4D22-ABFE-F46CE08B18F7}">
      <dgm:prSet/>
      <dgm:spPr/>
      <dgm:t>
        <a:bodyPr/>
        <a:lstStyle/>
        <a:p>
          <a:endParaRPr lang="ru-RU"/>
        </a:p>
      </dgm:t>
    </dgm:pt>
    <dgm:pt modelId="{66015CDE-0554-44D4-A59B-696385E96C93}" type="sibTrans" cxnId="{97B2E2FD-3B89-4D22-ABFE-F46CE08B18F7}">
      <dgm:prSet/>
      <dgm:spPr/>
      <dgm:t>
        <a:bodyPr/>
        <a:lstStyle/>
        <a:p>
          <a:endParaRPr lang="ru-RU"/>
        </a:p>
      </dgm:t>
    </dgm:pt>
    <dgm:pt modelId="{57909132-DA85-4D71-A3F3-EAC848DFCF0F}">
      <dgm:prSet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ru-RU" sz="1600" b="1" dirty="0" smtClean="0"/>
            <a:t>Речевая </a:t>
          </a:r>
          <a:endParaRPr lang="ru-RU" sz="1600" dirty="0"/>
        </a:p>
      </dgm:t>
    </dgm:pt>
    <dgm:pt modelId="{93764163-75A8-4D19-9FEB-21B7787EA8D3}" type="parTrans" cxnId="{2E8333E1-2C94-4F5D-8258-F4A984657142}">
      <dgm:prSet/>
      <dgm:spPr/>
      <dgm:t>
        <a:bodyPr/>
        <a:lstStyle/>
        <a:p>
          <a:endParaRPr lang="ru-RU"/>
        </a:p>
      </dgm:t>
    </dgm:pt>
    <dgm:pt modelId="{25464004-D368-43CC-A61C-04AB2A1379C9}" type="sibTrans" cxnId="{2E8333E1-2C94-4F5D-8258-F4A984657142}">
      <dgm:prSet/>
      <dgm:spPr/>
      <dgm:t>
        <a:bodyPr/>
        <a:lstStyle/>
        <a:p>
          <a:endParaRPr lang="ru-RU"/>
        </a:p>
      </dgm:t>
    </dgm:pt>
    <dgm:pt modelId="{8BD30121-9F02-4CA9-9BA6-0A353A31E98C}">
      <dgm:prSet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ru-RU" sz="1600" b="1" dirty="0" smtClean="0"/>
            <a:t>Социокультурная </a:t>
          </a:r>
          <a:endParaRPr lang="ru-RU" sz="1600" dirty="0"/>
        </a:p>
      </dgm:t>
    </dgm:pt>
    <dgm:pt modelId="{2A6872BC-4D20-43B5-9686-C17ED6308ACC}" type="parTrans" cxnId="{59E02603-C029-4912-938B-A320FE6E54DF}">
      <dgm:prSet/>
      <dgm:spPr/>
      <dgm:t>
        <a:bodyPr/>
        <a:lstStyle/>
        <a:p>
          <a:endParaRPr lang="ru-RU"/>
        </a:p>
      </dgm:t>
    </dgm:pt>
    <dgm:pt modelId="{2BC092A8-EEBA-4F83-9D87-3E2EA9625796}" type="sibTrans" cxnId="{59E02603-C029-4912-938B-A320FE6E54DF}">
      <dgm:prSet/>
      <dgm:spPr/>
      <dgm:t>
        <a:bodyPr/>
        <a:lstStyle/>
        <a:p>
          <a:endParaRPr lang="ru-RU"/>
        </a:p>
      </dgm:t>
    </dgm:pt>
    <dgm:pt modelId="{F2CF0865-2981-40AC-B226-C9B09090D4B9}">
      <dgm:prSet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ru-RU" sz="1600" b="1" dirty="0" smtClean="0"/>
            <a:t>Компенсаторная</a:t>
          </a:r>
          <a:endParaRPr lang="ru-RU" sz="1600" dirty="0"/>
        </a:p>
      </dgm:t>
    </dgm:pt>
    <dgm:pt modelId="{ECE7FE28-044A-4C6D-AC96-B545DD0893A2}" type="parTrans" cxnId="{07D69CC8-B344-4626-A0A8-DB596ABE2AB7}">
      <dgm:prSet/>
      <dgm:spPr/>
      <dgm:t>
        <a:bodyPr/>
        <a:lstStyle/>
        <a:p>
          <a:endParaRPr lang="ru-RU"/>
        </a:p>
      </dgm:t>
    </dgm:pt>
    <dgm:pt modelId="{E5DCA0AE-C1F7-459F-BC0B-29277774F9E7}" type="sibTrans" cxnId="{07D69CC8-B344-4626-A0A8-DB596ABE2AB7}">
      <dgm:prSet/>
      <dgm:spPr/>
      <dgm:t>
        <a:bodyPr/>
        <a:lstStyle/>
        <a:p>
          <a:endParaRPr lang="ru-RU"/>
        </a:p>
      </dgm:t>
    </dgm:pt>
    <dgm:pt modelId="{DB22288C-DB44-495B-ACC4-35FCFB27FDEE}">
      <dgm:prSet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Учебно-познавательная</a:t>
          </a:r>
          <a:endParaRPr lang="ru-RU" sz="1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6840FC9-9860-4926-B8A1-22338417702E}" type="parTrans" cxnId="{B5DBC0A8-3C15-4C96-AA1B-2C250ADA8C1D}">
      <dgm:prSet/>
      <dgm:spPr/>
      <dgm:t>
        <a:bodyPr/>
        <a:lstStyle/>
        <a:p>
          <a:endParaRPr lang="ru-RU"/>
        </a:p>
      </dgm:t>
    </dgm:pt>
    <dgm:pt modelId="{AB628B1E-EBE3-4121-9E54-A349812E26E4}" type="sibTrans" cxnId="{B5DBC0A8-3C15-4C96-AA1B-2C250ADA8C1D}">
      <dgm:prSet/>
      <dgm:spPr/>
      <dgm:t>
        <a:bodyPr/>
        <a:lstStyle/>
        <a:p>
          <a:endParaRPr lang="ru-RU"/>
        </a:p>
      </dgm:t>
    </dgm:pt>
    <dgm:pt modelId="{4F28CB1E-2590-466B-83E0-F7F906892AF1}" type="pres">
      <dgm:prSet presAssocID="{6BCA9662-2151-4A42-8B33-F5A9A9B74DE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73A5B92-3619-4FF0-BD21-39591ECA287F}" type="pres">
      <dgm:prSet presAssocID="{6BCA9662-2151-4A42-8B33-F5A9A9B74DE3}" presName="pyramid" presStyleLbl="node1" presStyleIdx="0" presStyleCnt="1" custLinFactNeighborX="11058" custLinFactNeighborY="730"/>
      <dgm:spPr>
        <a:ln>
          <a:solidFill>
            <a:schemeClr val="accent4">
              <a:lumMod val="50000"/>
            </a:schemeClr>
          </a:solidFill>
        </a:ln>
      </dgm:spPr>
    </dgm:pt>
    <dgm:pt modelId="{F1F05A53-4303-4BB7-8002-02C4BBC6F9B9}" type="pres">
      <dgm:prSet presAssocID="{6BCA9662-2151-4A42-8B33-F5A9A9B74DE3}" presName="theList" presStyleCnt="0"/>
      <dgm:spPr/>
    </dgm:pt>
    <dgm:pt modelId="{3AFFE768-E1A4-4E9F-8017-3E1548525EA3}" type="pres">
      <dgm:prSet presAssocID="{C49BD452-B7FC-4B3F-AB21-D3F37AE52B43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675FF-D08D-4218-9DE0-7882501F7998}" type="pres">
      <dgm:prSet presAssocID="{C49BD452-B7FC-4B3F-AB21-D3F37AE52B43}" presName="aSpace" presStyleCnt="0"/>
      <dgm:spPr/>
    </dgm:pt>
    <dgm:pt modelId="{6DED973B-31E7-471A-862E-FB2C1E413BA8}" type="pres">
      <dgm:prSet presAssocID="{57909132-DA85-4D71-A3F3-EAC848DFCF0F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2E12E-219E-46FB-9AA8-A772AE644184}" type="pres">
      <dgm:prSet presAssocID="{57909132-DA85-4D71-A3F3-EAC848DFCF0F}" presName="aSpace" presStyleCnt="0"/>
      <dgm:spPr/>
    </dgm:pt>
    <dgm:pt modelId="{5B1386B9-971E-4F5F-8DB8-1FBBBEC3C8E3}" type="pres">
      <dgm:prSet presAssocID="{8BD30121-9F02-4CA9-9BA6-0A353A31E98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5C6D9-1775-4D27-9D44-77091A6E5351}" type="pres">
      <dgm:prSet presAssocID="{8BD30121-9F02-4CA9-9BA6-0A353A31E98C}" presName="aSpace" presStyleCnt="0"/>
      <dgm:spPr/>
    </dgm:pt>
    <dgm:pt modelId="{F78F78D6-4A86-43FD-BEDF-DFF4B34191C3}" type="pres">
      <dgm:prSet presAssocID="{F2CF0865-2981-40AC-B226-C9B09090D4B9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10C4A-B2DB-4D7B-9873-652C5F70032E}" type="pres">
      <dgm:prSet presAssocID="{F2CF0865-2981-40AC-B226-C9B09090D4B9}" presName="aSpace" presStyleCnt="0"/>
      <dgm:spPr/>
    </dgm:pt>
    <dgm:pt modelId="{5A6D9343-FA36-4842-BCF7-F28DAC2949B4}" type="pres">
      <dgm:prSet presAssocID="{DB22288C-DB44-495B-ACC4-35FCFB27FDEE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A39DA-293B-4E76-8A79-55267448FA42}" type="pres">
      <dgm:prSet presAssocID="{DB22288C-DB44-495B-ACC4-35FCFB27FDEE}" presName="aSpace" presStyleCnt="0"/>
      <dgm:spPr/>
    </dgm:pt>
  </dgm:ptLst>
  <dgm:cxnLst>
    <dgm:cxn modelId="{07D69CC8-B344-4626-A0A8-DB596ABE2AB7}" srcId="{6BCA9662-2151-4A42-8B33-F5A9A9B74DE3}" destId="{F2CF0865-2981-40AC-B226-C9B09090D4B9}" srcOrd="3" destOrd="0" parTransId="{ECE7FE28-044A-4C6D-AC96-B545DD0893A2}" sibTransId="{E5DCA0AE-C1F7-459F-BC0B-29277774F9E7}"/>
    <dgm:cxn modelId="{9219BED1-2168-4920-9052-C1CF42EE7402}" type="presOf" srcId="{57909132-DA85-4D71-A3F3-EAC848DFCF0F}" destId="{6DED973B-31E7-471A-862E-FB2C1E413BA8}" srcOrd="0" destOrd="0" presId="urn:microsoft.com/office/officeart/2005/8/layout/pyramid2"/>
    <dgm:cxn modelId="{BD4B83F2-483B-4E1C-B8F4-43086E088708}" type="presOf" srcId="{DB22288C-DB44-495B-ACC4-35FCFB27FDEE}" destId="{5A6D9343-FA36-4842-BCF7-F28DAC2949B4}" srcOrd="0" destOrd="0" presId="urn:microsoft.com/office/officeart/2005/8/layout/pyramid2"/>
    <dgm:cxn modelId="{CCE31487-DFC4-440E-AC59-424EC087C3F4}" type="presOf" srcId="{F2CF0865-2981-40AC-B226-C9B09090D4B9}" destId="{F78F78D6-4A86-43FD-BEDF-DFF4B34191C3}" srcOrd="0" destOrd="0" presId="urn:microsoft.com/office/officeart/2005/8/layout/pyramid2"/>
    <dgm:cxn modelId="{2E8333E1-2C94-4F5D-8258-F4A984657142}" srcId="{6BCA9662-2151-4A42-8B33-F5A9A9B74DE3}" destId="{57909132-DA85-4D71-A3F3-EAC848DFCF0F}" srcOrd="1" destOrd="0" parTransId="{93764163-75A8-4D19-9FEB-21B7787EA8D3}" sibTransId="{25464004-D368-43CC-A61C-04AB2A1379C9}"/>
    <dgm:cxn modelId="{59E02603-C029-4912-938B-A320FE6E54DF}" srcId="{6BCA9662-2151-4A42-8B33-F5A9A9B74DE3}" destId="{8BD30121-9F02-4CA9-9BA6-0A353A31E98C}" srcOrd="2" destOrd="0" parTransId="{2A6872BC-4D20-43B5-9686-C17ED6308ACC}" sibTransId="{2BC092A8-EEBA-4F83-9D87-3E2EA9625796}"/>
    <dgm:cxn modelId="{B5DBC0A8-3C15-4C96-AA1B-2C250ADA8C1D}" srcId="{6BCA9662-2151-4A42-8B33-F5A9A9B74DE3}" destId="{DB22288C-DB44-495B-ACC4-35FCFB27FDEE}" srcOrd="4" destOrd="0" parTransId="{86840FC9-9860-4926-B8A1-22338417702E}" sibTransId="{AB628B1E-EBE3-4121-9E54-A349812E26E4}"/>
    <dgm:cxn modelId="{2F436D91-9376-42DB-9C46-EEC11BFBF41C}" type="presOf" srcId="{8BD30121-9F02-4CA9-9BA6-0A353A31E98C}" destId="{5B1386B9-971E-4F5F-8DB8-1FBBBEC3C8E3}" srcOrd="0" destOrd="0" presId="urn:microsoft.com/office/officeart/2005/8/layout/pyramid2"/>
    <dgm:cxn modelId="{97B2E2FD-3B89-4D22-ABFE-F46CE08B18F7}" srcId="{6BCA9662-2151-4A42-8B33-F5A9A9B74DE3}" destId="{C49BD452-B7FC-4B3F-AB21-D3F37AE52B43}" srcOrd="0" destOrd="0" parTransId="{A79FD156-8B61-477E-A243-1FF37E6D4294}" sibTransId="{66015CDE-0554-44D4-A59B-696385E96C93}"/>
    <dgm:cxn modelId="{3E5C30B4-75D9-49CA-B9A7-F0898A7AF622}" type="presOf" srcId="{6BCA9662-2151-4A42-8B33-F5A9A9B74DE3}" destId="{4F28CB1E-2590-466B-83E0-F7F906892AF1}" srcOrd="0" destOrd="0" presId="urn:microsoft.com/office/officeart/2005/8/layout/pyramid2"/>
    <dgm:cxn modelId="{79FC6B2C-83C7-457A-80B3-98D6385B3DA7}" type="presOf" srcId="{C49BD452-B7FC-4B3F-AB21-D3F37AE52B43}" destId="{3AFFE768-E1A4-4E9F-8017-3E1548525EA3}" srcOrd="0" destOrd="0" presId="urn:microsoft.com/office/officeart/2005/8/layout/pyramid2"/>
    <dgm:cxn modelId="{B365C725-F5E3-4A16-B064-21B287C8ACC1}" type="presParOf" srcId="{4F28CB1E-2590-466B-83E0-F7F906892AF1}" destId="{273A5B92-3619-4FF0-BD21-39591ECA287F}" srcOrd="0" destOrd="0" presId="urn:microsoft.com/office/officeart/2005/8/layout/pyramid2"/>
    <dgm:cxn modelId="{0B7B24EB-5527-4A1F-A761-F8F4BFCCB131}" type="presParOf" srcId="{4F28CB1E-2590-466B-83E0-F7F906892AF1}" destId="{F1F05A53-4303-4BB7-8002-02C4BBC6F9B9}" srcOrd="1" destOrd="0" presId="urn:microsoft.com/office/officeart/2005/8/layout/pyramid2"/>
    <dgm:cxn modelId="{05CF38ED-EB4F-430E-AB3E-37B88B68B6F6}" type="presParOf" srcId="{F1F05A53-4303-4BB7-8002-02C4BBC6F9B9}" destId="{3AFFE768-E1A4-4E9F-8017-3E1548525EA3}" srcOrd="0" destOrd="0" presId="urn:microsoft.com/office/officeart/2005/8/layout/pyramid2"/>
    <dgm:cxn modelId="{3173C5B4-7353-4ADD-933A-EA617C5D5539}" type="presParOf" srcId="{F1F05A53-4303-4BB7-8002-02C4BBC6F9B9}" destId="{B1E675FF-D08D-4218-9DE0-7882501F7998}" srcOrd="1" destOrd="0" presId="urn:microsoft.com/office/officeart/2005/8/layout/pyramid2"/>
    <dgm:cxn modelId="{FCEA5D61-CCD7-47AC-BAC2-00AA85D1DCE8}" type="presParOf" srcId="{F1F05A53-4303-4BB7-8002-02C4BBC6F9B9}" destId="{6DED973B-31E7-471A-862E-FB2C1E413BA8}" srcOrd="2" destOrd="0" presId="urn:microsoft.com/office/officeart/2005/8/layout/pyramid2"/>
    <dgm:cxn modelId="{E75C02A0-EBDA-426E-A936-DEFC3133D40E}" type="presParOf" srcId="{F1F05A53-4303-4BB7-8002-02C4BBC6F9B9}" destId="{C112E12E-219E-46FB-9AA8-A772AE644184}" srcOrd="3" destOrd="0" presId="urn:microsoft.com/office/officeart/2005/8/layout/pyramid2"/>
    <dgm:cxn modelId="{8080E77C-8C65-453B-B24A-1CA7984B9CA2}" type="presParOf" srcId="{F1F05A53-4303-4BB7-8002-02C4BBC6F9B9}" destId="{5B1386B9-971E-4F5F-8DB8-1FBBBEC3C8E3}" srcOrd="4" destOrd="0" presId="urn:microsoft.com/office/officeart/2005/8/layout/pyramid2"/>
    <dgm:cxn modelId="{7FD4DBD5-7F00-4E36-817E-BF02787200E1}" type="presParOf" srcId="{F1F05A53-4303-4BB7-8002-02C4BBC6F9B9}" destId="{F2D5C6D9-1775-4D27-9D44-77091A6E5351}" srcOrd="5" destOrd="0" presId="urn:microsoft.com/office/officeart/2005/8/layout/pyramid2"/>
    <dgm:cxn modelId="{86111D3B-D603-496C-8006-81A0F2CCAD1F}" type="presParOf" srcId="{F1F05A53-4303-4BB7-8002-02C4BBC6F9B9}" destId="{F78F78D6-4A86-43FD-BEDF-DFF4B34191C3}" srcOrd="6" destOrd="0" presId="urn:microsoft.com/office/officeart/2005/8/layout/pyramid2"/>
    <dgm:cxn modelId="{731B9661-1CBF-47C7-AE3F-108863A25C1F}" type="presParOf" srcId="{F1F05A53-4303-4BB7-8002-02C4BBC6F9B9}" destId="{B0410C4A-B2DB-4D7B-9873-652C5F70032E}" srcOrd="7" destOrd="0" presId="urn:microsoft.com/office/officeart/2005/8/layout/pyramid2"/>
    <dgm:cxn modelId="{F9F835D8-BABC-4A67-AA28-E4A1DC4E38E0}" type="presParOf" srcId="{F1F05A53-4303-4BB7-8002-02C4BBC6F9B9}" destId="{5A6D9343-FA36-4842-BCF7-F28DAC2949B4}" srcOrd="8" destOrd="0" presId="urn:microsoft.com/office/officeart/2005/8/layout/pyramid2"/>
    <dgm:cxn modelId="{F1EB55E6-924F-4314-B3A6-E83F358E93E2}" type="presParOf" srcId="{F1F05A53-4303-4BB7-8002-02C4BBC6F9B9}" destId="{3E9A39DA-293B-4E76-8A79-55267448FA4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8FD918-8118-4220-BDB3-C01E35B4042C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EBB8E-F7BC-4588-B4FB-5A2F57A54D42}">
      <dgm:prSet custT="1"/>
      <dgm:spPr/>
      <dgm:t>
        <a:bodyPr/>
        <a:lstStyle/>
        <a:p>
          <a:pPr rtl="0"/>
          <a:r>
            <a:rPr lang="ru-RU" sz="2300" b="1" dirty="0" smtClean="0">
              <a:solidFill>
                <a:schemeClr val="bg2">
                  <a:lumMod val="10000"/>
                </a:schemeClr>
              </a:solidFill>
            </a:rPr>
            <a:t>Читательская грамотность</a:t>
          </a:r>
          <a:endParaRPr lang="ru-RU" sz="2300" dirty="0">
            <a:solidFill>
              <a:schemeClr val="bg2">
                <a:lumMod val="10000"/>
              </a:schemeClr>
            </a:solidFill>
          </a:endParaRPr>
        </a:p>
      </dgm:t>
    </dgm:pt>
    <dgm:pt modelId="{1602A04C-1D73-4624-804F-6A877126CFF7}" type="parTrans" cxnId="{E2C57B6A-A76E-448E-9A49-01D5D6546881}">
      <dgm:prSet/>
      <dgm:spPr/>
      <dgm:t>
        <a:bodyPr/>
        <a:lstStyle/>
        <a:p>
          <a:endParaRPr lang="ru-RU"/>
        </a:p>
      </dgm:t>
    </dgm:pt>
    <dgm:pt modelId="{BC816D07-74E4-4C2D-AF2A-D6E169D3F5A0}" type="sibTrans" cxnId="{E2C57B6A-A76E-448E-9A49-01D5D6546881}">
      <dgm:prSet/>
      <dgm:spPr/>
      <dgm:t>
        <a:bodyPr/>
        <a:lstStyle/>
        <a:p>
          <a:endParaRPr lang="ru-RU"/>
        </a:p>
      </dgm:t>
    </dgm:pt>
    <dgm:pt modelId="{C50A2BA1-45ED-43AF-9F3F-235482CF7CD0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Социокультурная компетенция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5373AE1A-0080-4AB4-91D1-736C6C50BE2E}" type="parTrans" cxnId="{228B5F11-DCD8-4A2F-A836-FC3A764E44ED}">
      <dgm:prSet/>
      <dgm:spPr/>
      <dgm:t>
        <a:bodyPr/>
        <a:lstStyle/>
        <a:p>
          <a:endParaRPr lang="ru-RU"/>
        </a:p>
      </dgm:t>
    </dgm:pt>
    <dgm:pt modelId="{D04DD14A-9C9A-4CEE-95DB-8AE028F06A9E}" type="sibTrans" cxnId="{228B5F11-DCD8-4A2F-A836-FC3A764E44ED}">
      <dgm:prSet/>
      <dgm:spPr/>
      <dgm:t>
        <a:bodyPr/>
        <a:lstStyle/>
        <a:p>
          <a:endParaRPr lang="ru-RU"/>
        </a:p>
      </dgm:t>
    </dgm:pt>
    <dgm:pt modelId="{B07859F6-B022-48B3-A1D9-A99776B3422B}" type="pres">
      <dgm:prSet presAssocID="{CE8FD918-8118-4220-BDB3-C01E35B404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F46071-403F-4AB7-941C-4A4790629AAD}" type="pres">
      <dgm:prSet presAssocID="{FF6EBB8E-F7BC-4588-B4FB-5A2F57A54D42}" presName="arrow" presStyleLbl="node1" presStyleIdx="0" presStyleCnt="2" custScaleY="100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05B16-AF35-45B0-8BC4-2C99DF412005}" type="pres">
      <dgm:prSet presAssocID="{C50A2BA1-45ED-43AF-9F3F-235482CF7CD0}" presName="arrow" presStyleLbl="node1" presStyleIdx="1" presStyleCnt="2" custScaleY="100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C57B6A-A76E-448E-9A49-01D5D6546881}" srcId="{CE8FD918-8118-4220-BDB3-C01E35B4042C}" destId="{FF6EBB8E-F7BC-4588-B4FB-5A2F57A54D42}" srcOrd="0" destOrd="0" parTransId="{1602A04C-1D73-4624-804F-6A877126CFF7}" sibTransId="{BC816D07-74E4-4C2D-AF2A-D6E169D3F5A0}"/>
    <dgm:cxn modelId="{F4ADB61A-B8C1-4033-8935-F8EF94486D9C}" type="presOf" srcId="{CE8FD918-8118-4220-BDB3-C01E35B4042C}" destId="{B07859F6-B022-48B3-A1D9-A99776B3422B}" srcOrd="0" destOrd="0" presId="urn:microsoft.com/office/officeart/2005/8/layout/arrow5"/>
    <dgm:cxn modelId="{88222FE7-43D8-4F90-A5B9-0487F1AC2575}" type="presOf" srcId="{C50A2BA1-45ED-43AF-9F3F-235482CF7CD0}" destId="{8A905B16-AF35-45B0-8BC4-2C99DF412005}" srcOrd="0" destOrd="0" presId="urn:microsoft.com/office/officeart/2005/8/layout/arrow5"/>
    <dgm:cxn modelId="{B5FE7A8C-143A-472C-9C0B-FE1F9B233C73}" type="presOf" srcId="{FF6EBB8E-F7BC-4588-B4FB-5A2F57A54D42}" destId="{88F46071-403F-4AB7-941C-4A4790629AAD}" srcOrd="0" destOrd="0" presId="urn:microsoft.com/office/officeart/2005/8/layout/arrow5"/>
    <dgm:cxn modelId="{228B5F11-DCD8-4A2F-A836-FC3A764E44ED}" srcId="{CE8FD918-8118-4220-BDB3-C01E35B4042C}" destId="{C50A2BA1-45ED-43AF-9F3F-235482CF7CD0}" srcOrd="1" destOrd="0" parTransId="{5373AE1A-0080-4AB4-91D1-736C6C50BE2E}" sibTransId="{D04DD14A-9C9A-4CEE-95DB-8AE028F06A9E}"/>
    <dgm:cxn modelId="{093673DC-3D1D-4EEF-9AF8-5C4C027C9212}" type="presParOf" srcId="{B07859F6-B022-48B3-A1D9-A99776B3422B}" destId="{88F46071-403F-4AB7-941C-4A4790629AAD}" srcOrd="0" destOrd="0" presId="urn:microsoft.com/office/officeart/2005/8/layout/arrow5"/>
    <dgm:cxn modelId="{4EEC90D6-C968-4506-A798-F3A3E87BA30F}" type="presParOf" srcId="{B07859F6-B022-48B3-A1D9-A99776B3422B}" destId="{8A905B16-AF35-45B0-8BC4-2C99DF41200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9D2420-B844-45A7-B969-15A96B6F41F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EBB2A1-5619-4095-A3ED-9825563B1A06}">
      <dgm:prSet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b="1" dirty="0" smtClean="0"/>
            <a:t>1) поиск в тексте нужной информации по простому критерию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b="1" dirty="0" smtClean="0"/>
            <a:t>(самый низкий уровень)</a:t>
          </a:r>
          <a:endParaRPr lang="ru-RU" dirty="0"/>
        </a:p>
      </dgm:t>
    </dgm:pt>
    <dgm:pt modelId="{3DCCDFA6-8C13-4ED0-87C3-24D2B2591845}" type="parTrans" cxnId="{0FE297C1-9C66-48EE-AFA8-E6691E806A2C}">
      <dgm:prSet/>
      <dgm:spPr/>
      <dgm:t>
        <a:bodyPr/>
        <a:lstStyle/>
        <a:p>
          <a:endParaRPr lang="ru-RU"/>
        </a:p>
      </dgm:t>
    </dgm:pt>
    <dgm:pt modelId="{59E8AC1E-57DD-4BF4-A2D9-62E18104C917}" type="sibTrans" cxnId="{0FE297C1-9C66-48EE-AFA8-E6691E806A2C}">
      <dgm:prSet/>
      <dgm:spPr/>
      <dgm:t>
        <a:bodyPr/>
        <a:lstStyle/>
        <a:p>
          <a:endParaRPr lang="ru-RU"/>
        </a:p>
      </dgm:t>
    </dgm:pt>
    <dgm:pt modelId="{FD620BA5-0301-493A-9D3E-EB8C6C412BF5}">
      <dgm:prSet/>
      <dgm:spPr/>
      <dgm:t>
        <a:bodyPr/>
        <a:lstStyle/>
        <a:p>
          <a:pPr rtl="0"/>
          <a:r>
            <a:rPr lang="ru-RU" b="1" smtClean="0"/>
            <a:t>2) поиск в тексте нужной информации по множественным критериям</a:t>
          </a:r>
          <a:endParaRPr lang="ru-RU"/>
        </a:p>
      </dgm:t>
    </dgm:pt>
    <dgm:pt modelId="{A1A15DA0-D6F9-48FD-AA04-A9C3F5018564}" type="parTrans" cxnId="{30F26F82-E37F-499F-92AF-80E573422DF0}">
      <dgm:prSet/>
      <dgm:spPr/>
      <dgm:t>
        <a:bodyPr/>
        <a:lstStyle/>
        <a:p>
          <a:endParaRPr lang="ru-RU"/>
        </a:p>
      </dgm:t>
    </dgm:pt>
    <dgm:pt modelId="{30A2FF6D-BF12-499D-A39C-99E5122FA578}" type="sibTrans" cxnId="{30F26F82-E37F-499F-92AF-80E573422DF0}">
      <dgm:prSet/>
      <dgm:spPr/>
      <dgm:t>
        <a:bodyPr/>
        <a:lstStyle/>
        <a:p>
          <a:endParaRPr lang="ru-RU"/>
        </a:p>
      </dgm:t>
    </dgm:pt>
    <dgm:pt modelId="{69E7C488-972E-4C59-81B8-5CF39650A845}">
      <dgm:prSet/>
      <dgm:spPr/>
      <dgm:t>
        <a:bodyPr/>
        <a:lstStyle/>
        <a:p>
          <a:pPr rtl="0"/>
          <a:r>
            <a:rPr lang="ru-RU" b="1" smtClean="0"/>
            <a:t>3) поиск в тексте нужной информации, распознавание связи между отрывками информации, работа с известной, но противоречивой информацией</a:t>
          </a:r>
          <a:endParaRPr lang="ru-RU"/>
        </a:p>
      </dgm:t>
    </dgm:pt>
    <dgm:pt modelId="{A425451A-C766-4CBD-8182-94287246AC1C}" type="parTrans" cxnId="{DFFEDF61-2070-490E-B68A-F529BB03A984}">
      <dgm:prSet/>
      <dgm:spPr/>
      <dgm:t>
        <a:bodyPr/>
        <a:lstStyle/>
        <a:p>
          <a:endParaRPr lang="ru-RU"/>
        </a:p>
      </dgm:t>
    </dgm:pt>
    <dgm:pt modelId="{40951961-72C1-4369-BCB8-BF253128DA1A}" type="sibTrans" cxnId="{DFFEDF61-2070-490E-B68A-F529BB03A984}">
      <dgm:prSet/>
      <dgm:spPr/>
      <dgm:t>
        <a:bodyPr/>
        <a:lstStyle/>
        <a:p>
          <a:endParaRPr lang="ru-RU"/>
        </a:p>
      </dgm:t>
    </dgm:pt>
    <dgm:pt modelId="{92AEB310-9CD2-40D9-9850-F810CACD17F5}">
      <dgm:prSet/>
      <dgm:spPr/>
      <dgm:t>
        <a:bodyPr/>
        <a:lstStyle/>
        <a:p>
          <a:pPr rtl="0"/>
          <a:r>
            <a:rPr lang="ru-RU" b="1" smtClean="0"/>
            <a:t>4) поиск и установление последовательности или комбинации отрывков, содержащих глубоко скрытую информацию, умение сделать вывод о том, какая информация в тексте необходима для выполнения задания </a:t>
          </a:r>
          <a:endParaRPr lang="ru-RU"/>
        </a:p>
      </dgm:t>
    </dgm:pt>
    <dgm:pt modelId="{7C92862E-C5D7-4CD2-9B1F-78C911B14393}" type="parTrans" cxnId="{901B619A-47AF-48B2-9297-CFB1C2585E01}">
      <dgm:prSet/>
      <dgm:spPr/>
      <dgm:t>
        <a:bodyPr/>
        <a:lstStyle/>
        <a:p>
          <a:endParaRPr lang="ru-RU"/>
        </a:p>
      </dgm:t>
    </dgm:pt>
    <dgm:pt modelId="{BF40ADD2-3155-4B1F-B32E-DD5E2441B5B1}" type="sibTrans" cxnId="{901B619A-47AF-48B2-9297-CFB1C2585E01}">
      <dgm:prSet/>
      <dgm:spPr/>
      <dgm:t>
        <a:bodyPr/>
        <a:lstStyle/>
        <a:p>
          <a:endParaRPr lang="ru-RU"/>
        </a:p>
      </dgm:t>
    </dgm:pt>
    <dgm:pt modelId="{44E74DC4-B530-4076-A1BB-7BEC9C41F21A}">
      <dgm:prSet/>
      <dgm:spPr/>
      <dgm:t>
        <a:bodyPr/>
        <a:lstStyle/>
        <a:p>
          <a:pPr rtl="0"/>
          <a:r>
            <a:rPr lang="ru-RU" b="1" smtClean="0"/>
            <a:t>5) понимание сложных текстов и их интерпретация, формулирование выводов и гипотез относительно содержания текста</a:t>
          </a:r>
          <a:endParaRPr lang="ru-RU"/>
        </a:p>
      </dgm:t>
    </dgm:pt>
    <dgm:pt modelId="{430040F3-ADAB-4528-A6A0-0C535A8F9195}" type="parTrans" cxnId="{E711AAFD-8710-49F4-BD23-1D6531531958}">
      <dgm:prSet/>
      <dgm:spPr/>
      <dgm:t>
        <a:bodyPr/>
        <a:lstStyle/>
        <a:p>
          <a:endParaRPr lang="ru-RU"/>
        </a:p>
      </dgm:t>
    </dgm:pt>
    <dgm:pt modelId="{217B9C44-F50A-4ECE-9E05-4405DF7D8A90}" type="sibTrans" cxnId="{E711AAFD-8710-49F4-BD23-1D6531531958}">
      <dgm:prSet/>
      <dgm:spPr/>
      <dgm:t>
        <a:bodyPr/>
        <a:lstStyle/>
        <a:p>
          <a:endParaRPr lang="ru-RU"/>
        </a:p>
      </dgm:t>
    </dgm:pt>
    <dgm:pt modelId="{05DE75C5-4697-4C79-A467-8394EAE6665D}" type="pres">
      <dgm:prSet presAssocID="{619D2420-B844-45A7-B969-15A96B6F41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2F684D-CFC8-4F64-9B2D-C8B15E4D9122}" type="pres">
      <dgm:prSet presAssocID="{54EBB2A1-5619-4095-A3ED-9825563B1A06}" presName="circle1" presStyleLbl="node1" presStyleIdx="0" presStyleCnt="5"/>
      <dgm:spPr/>
    </dgm:pt>
    <dgm:pt modelId="{BC7D5D07-DBC4-45DA-964F-A404CE7CDC70}" type="pres">
      <dgm:prSet presAssocID="{54EBB2A1-5619-4095-A3ED-9825563B1A06}" presName="space" presStyleCnt="0"/>
      <dgm:spPr/>
    </dgm:pt>
    <dgm:pt modelId="{98D764EB-3324-43F0-8ED3-5607B1BA6C2D}" type="pres">
      <dgm:prSet presAssocID="{54EBB2A1-5619-4095-A3ED-9825563B1A06}" presName="rect1" presStyleLbl="alignAcc1" presStyleIdx="0" presStyleCnt="5"/>
      <dgm:spPr/>
      <dgm:t>
        <a:bodyPr/>
        <a:lstStyle/>
        <a:p>
          <a:endParaRPr lang="ru-RU"/>
        </a:p>
      </dgm:t>
    </dgm:pt>
    <dgm:pt modelId="{2037B021-1279-44C0-A551-79DB5B254DEB}" type="pres">
      <dgm:prSet presAssocID="{FD620BA5-0301-493A-9D3E-EB8C6C412BF5}" presName="vertSpace2" presStyleLbl="node1" presStyleIdx="0" presStyleCnt="5"/>
      <dgm:spPr/>
    </dgm:pt>
    <dgm:pt modelId="{90516E64-6C93-494B-AEB3-BF0A0B1E8BFC}" type="pres">
      <dgm:prSet presAssocID="{FD620BA5-0301-493A-9D3E-EB8C6C412BF5}" presName="circle2" presStyleLbl="node1" presStyleIdx="1" presStyleCnt="5"/>
      <dgm:spPr/>
    </dgm:pt>
    <dgm:pt modelId="{349AE345-CD8B-4035-BBC6-807E6A979735}" type="pres">
      <dgm:prSet presAssocID="{FD620BA5-0301-493A-9D3E-EB8C6C412BF5}" presName="rect2" presStyleLbl="alignAcc1" presStyleIdx="1" presStyleCnt="5"/>
      <dgm:spPr/>
      <dgm:t>
        <a:bodyPr/>
        <a:lstStyle/>
        <a:p>
          <a:endParaRPr lang="ru-RU"/>
        </a:p>
      </dgm:t>
    </dgm:pt>
    <dgm:pt modelId="{D715B8FB-124B-43AA-8951-127E1C3EE419}" type="pres">
      <dgm:prSet presAssocID="{69E7C488-972E-4C59-81B8-5CF39650A845}" presName="vertSpace3" presStyleLbl="node1" presStyleIdx="1" presStyleCnt="5"/>
      <dgm:spPr/>
    </dgm:pt>
    <dgm:pt modelId="{43731202-62FA-4544-A5A3-BA83EBC9221B}" type="pres">
      <dgm:prSet presAssocID="{69E7C488-972E-4C59-81B8-5CF39650A845}" presName="circle3" presStyleLbl="node1" presStyleIdx="2" presStyleCnt="5"/>
      <dgm:spPr/>
    </dgm:pt>
    <dgm:pt modelId="{75DDE433-C0FA-4A0D-BFDE-A7B8D2A1A9A4}" type="pres">
      <dgm:prSet presAssocID="{69E7C488-972E-4C59-81B8-5CF39650A845}" presName="rect3" presStyleLbl="alignAcc1" presStyleIdx="2" presStyleCnt="5"/>
      <dgm:spPr/>
      <dgm:t>
        <a:bodyPr/>
        <a:lstStyle/>
        <a:p>
          <a:endParaRPr lang="ru-RU"/>
        </a:p>
      </dgm:t>
    </dgm:pt>
    <dgm:pt modelId="{C1DDF332-F98D-4CEC-BDF3-E3182B03F396}" type="pres">
      <dgm:prSet presAssocID="{92AEB310-9CD2-40D9-9850-F810CACD17F5}" presName="vertSpace4" presStyleLbl="node1" presStyleIdx="2" presStyleCnt="5"/>
      <dgm:spPr/>
    </dgm:pt>
    <dgm:pt modelId="{8D7549F4-A350-471D-AA90-709515747DEC}" type="pres">
      <dgm:prSet presAssocID="{92AEB310-9CD2-40D9-9850-F810CACD17F5}" presName="circle4" presStyleLbl="node1" presStyleIdx="3" presStyleCnt="5"/>
      <dgm:spPr/>
    </dgm:pt>
    <dgm:pt modelId="{4B2E9337-52EA-4AB4-804A-775EC05954E7}" type="pres">
      <dgm:prSet presAssocID="{92AEB310-9CD2-40D9-9850-F810CACD17F5}" presName="rect4" presStyleLbl="alignAcc1" presStyleIdx="3" presStyleCnt="5"/>
      <dgm:spPr/>
      <dgm:t>
        <a:bodyPr/>
        <a:lstStyle/>
        <a:p>
          <a:endParaRPr lang="ru-RU"/>
        </a:p>
      </dgm:t>
    </dgm:pt>
    <dgm:pt modelId="{CDFA9E69-F31F-4AB9-AE63-3857EF8A62C3}" type="pres">
      <dgm:prSet presAssocID="{44E74DC4-B530-4076-A1BB-7BEC9C41F21A}" presName="vertSpace5" presStyleLbl="node1" presStyleIdx="3" presStyleCnt="5"/>
      <dgm:spPr/>
    </dgm:pt>
    <dgm:pt modelId="{8560F20C-FE07-4BA7-A974-7F82320D8FF3}" type="pres">
      <dgm:prSet presAssocID="{44E74DC4-B530-4076-A1BB-7BEC9C41F21A}" presName="circle5" presStyleLbl="node1" presStyleIdx="4" presStyleCnt="5"/>
      <dgm:spPr/>
    </dgm:pt>
    <dgm:pt modelId="{C4343EB5-7658-470A-9F1A-AFF74AC93731}" type="pres">
      <dgm:prSet presAssocID="{44E74DC4-B530-4076-A1BB-7BEC9C41F21A}" presName="rect5" presStyleLbl="alignAcc1" presStyleIdx="4" presStyleCnt="5"/>
      <dgm:spPr/>
      <dgm:t>
        <a:bodyPr/>
        <a:lstStyle/>
        <a:p>
          <a:endParaRPr lang="ru-RU"/>
        </a:p>
      </dgm:t>
    </dgm:pt>
    <dgm:pt modelId="{3D5C62B8-3D2B-42A2-B5D5-20184B9B0261}" type="pres">
      <dgm:prSet presAssocID="{54EBB2A1-5619-4095-A3ED-9825563B1A06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8A009-4C2D-448C-98A1-EE2BA224C71F}" type="pres">
      <dgm:prSet presAssocID="{FD620BA5-0301-493A-9D3E-EB8C6C412BF5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45660-BBC6-4FF5-88F1-C07165554550}" type="pres">
      <dgm:prSet presAssocID="{69E7C488-972E-4C59-81B8-5CF39650A845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5AF5A-B2FF-4A59-B7F2-27E5738F6686}" type="pres">
      <dgm:prSet presAssocID="{92AEB310-9CD2-40D9-9850-F810CACD17F5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7D153-ED98-4346-9508-28817A362E89}" type="pres">
      <dgm:prSet presAssocID="{44E74DC4-B530-4076-A1BB-7BEC9C41F21A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FEDF61-2070-490E-B68A-F529BB03A984}" srcId="{619D2420-B844-45A7-B969-15A96B6F41F5}" destId="{69E7C488-972E-4C59-81B8-5CF39650A845}" srcOrd="2" destOrd="0" parTransId="{A425451A-C766-4CBD-8182-94287246AC1C}" sibTransId="{40951961-72C1-4369-BCB8-BF253128DA1A}"/>
    <dgm:cxn modelId="{FB7BB5A1-11D4-41AD-92C8-E3D12F7CFBDC}" type="presOf" srcId="{54EBB2A1-5619-4095-A3ED-9825563B1A06}" destId="{98D764EB-3324-43F0-8ED3-5607B1BA6C2D}" srcOrd="0" destOrd="0" presId="urn:microsoft.com/office/officeart/2005/8/layout/target3"/>
    <dgm:cxn modelId="{184F2803-4F9A-4D52-8940-F90F8B55D783}" type="presOf" srcId="{44E74DC4-B530-4076-A1BB-7BEC9C41F21A}" destId="{3AF7D153-ED98-4346-9508-28817A362E89}" srcOrd="1" destOrd="0" presId="urn:microsoft.com/office/officeart/2005/8/layout/target3"/>
    <dgm:cxn modelId="{FACCD1BF-9A10-4E5D-8C18-E3220DFF6B17}" type="presOf" srcId="{FD620BA5-0301-493A-9D3E-EB8C6C412BF5}" destId="{3E28A009-4C2D-448C-98A1-EE2BA224C71F}" srcOrd="1" destOrd="0" presId="urn:microsoft.com/office/officeart/2005/8/layout/target3"/>
    <dgm:cxn modelId="{F5F8D5C6-D130-421A-9A3C-22D2EA325D6F}" type="presOf" srcId="{44E74DC4-B530-4076-A1BB-7BEC9C41F21A}" destId="{C4343EB5-7658-470A-9F1A-AFF74AC93731}" srcOrd="0" destOrd="0" presId="urn:microsoft.com/office/officeart/2005/8/layout/target3"/>
    <dgm:cxn modelId="{1490D318-8CBA-4BB6-B7D9-FBDDC676CBE9}" type="presOf" srcId="{FD620BA5-0301-493A-9D3E-EB8C6C412BF5}" destId="{349AE345-CD8B-4035-BBC6-807E6A979735}" srcOrd="0" destOrd="0" presId="urn:microsoft.com/office/officeart/2005/8/layout/target3"/>
    <dgm:cxn modelId="{30F26F82-E37F-499F-92AF-80E573422DF0}" srcId="{619D2420-B844-45A7-B969-15A96B6F41F5}" destId="{FD620BA5-0301-493A-9D3E-EB8C6C412BF5}" srcOrd="1" destOrd="0" parTransId="{A1A15DA0-D6F9-48FD-AA04-A9C3F5018564}" sibTransId="{30A2FF6D-BF12-499D-A39C-99E5122FA578}"/>
    <dgm:cxn modelId="{99054926-E2F9-47FE-B2D6-21E12D495C8A}" type="presOf" srcId="{92AEB310-9CD2-40D9-9850-F810CACD17F5}" destId="{4B2E9337-52EA-4AB4-804A-775EC05954E7}" srcOrd="0" destOrd="0" presId="urn:microsoft.com/office/officeart/2005/8/layout/target3"/>
    <dgm:cxn modelId="{E711AAFD-8710-49F4-BD23-1D6531531958}" srcId="{619D2420-B844-45A7-B969-15A96B6F41F5}" destId="{44E74DC4-B530-4076-A1BB-7BEC9C41F21A}" srcOrd="4" destOrd="0" parTransId="{430040F3-ADAB-4528-A6A0-0C535A8F9195}" sibTransId="{217B9C44-F50A-4ECE-9E05-4405DF7D8A90}"/>
    <dgm:cxn modelId="{0FE297C1-9C66-48EE-AFA8-E6691E806A2C}" srcId="{619D2420-B844-45A7-B969-15A96B6F41F5}" destId="{54EBB2A1-5619-4095-A3ED-9825563B1A06}" srcOrd="0" destOrd="0" parTransId="{3DCCDFA6-8C13-4ED0-87C3-24D2B2591845}" sibTransId="{59E8AC1E-57DD-4BF4-A2D9-62E18104C917}"/>
    <dgm:cxn modelId="{9304EC73-8AFF-4238-BE86-1E63AF1700EA}" type="presOf" srcId="{69E7C488-972E-4C59-81B8-5CF39650A845}" destId="{00645660-BBC6-4FF5-88F1-C07165554550}" srcOrd="1" destOrd="0" presId="urn:microsoft.com/office/officeart/2005/8/layout/target3"/>
    <dgm:cxn modelId="{5F900388-9BEB-41D0-A4DC-13FC4EA6C29B}" type="presOf" srcId="{92AEB310-9CD2-40D9-9850-F810CACD17F5}" destId="{FD05AF5A-B2FF-4A59-B7F2-27E5738F6686}" srcOrd="1" destOrd="0" presId="urn:microsoft.com/office/officeart/2005/8/layout/target3"/>
    <dgm:cxn modelId="{901B619A-47AF-48B2-9297-CFB1C2585E01}" srcId="{619D2420-B844-45A7-B969-15A96B6F41F5}" destId="{92AEB310-9CD2-40D9-9850-F810CACD17F5}" srcOrd="3" destOrd="0" parTransId="{7C92862E-C5D7-4CD2-9B1F-78C911B14393}" sibTransId="{BF40ADD2-3155-4B1F-B32E-DD5E2441B5B1}"/>
    <dgm:cxn modelId="{35210E64-F74B-408C-BDE8-1E559EF22ED7}" type="presOf" srcId="{619D2420-B844-45A7-B969-15A96B6F41F5}" destId="{05DE75C5-4697-4C79-A467-8394EAE6665D}" srcOrd="0" destOrd="0" presId="urn:microsoft.com/office/officeart/2005/8/layout/target3"/>
    <dgm:cxn modelId="{0CE39F12-D648-4E7B-9BB6-817264B48DE4}" type="presOf" srcId="{69E7C488-972E-4C59-81B8-5CF39650A845}" destId="{75DDE433-C0FA-4A0D-BFDE-A7B8D2A1A9A4}" srcOrd="0" destOrd="0" presId="urn:microsoft.com/office/officeart/2005/8/layout/target3"/>
    <dgm:cxn modelId="{20C04C6D-D55C-42FE-B551-307203AB4846}" type="presOf" srcId="{54EBB2A1-5619-4095-A3ED-9825563B1A06}" destId="{3D5C62B8-3D2B-42A2-B5D5-20184B9B0261}" srcOrd="1" destOrd="0" presId="urn:microsoft.com/office/officeart/2005/8/layout/target3"/>
    <dgm:cxn modelId="{354CDE02-4C63-4FFC-AF07-A9664643E047}" type="presParOf" srcId="{05DE75C5-4697-4C79-A467-8394EAE6665D}" destId="{682F684D-CFC8-4F64-9B2D-C8B15E4D9122}" srcOrd="0" destOrd="0" presId="urn:microsoft.com/office/officeart/2005/8/layout/target3"/>
    <dgm:cxn modelId="{3C2BA987-01F5-4911-898A-59419C12CC6B}" type="presParOf" srcId="{05DE75C5-4697-4C79-A467-8394EAE6665D}" destId="{BC7D5D07-DBC4-45DA-964F-A404CE7CDC70}" srcOrd="1" destOrd="0" presId="urn:microsoft.com/office/officeart/2005/8/layout/target3"/>
    <dgm:cxn modelId="{D29B0BD2-955B-4F25-B4C8-A6742439B124}" type="presParOf" srcId="{05DE75C5-4697-4C79-A467-8394EAE6665D}" destId="{98D764EB-3324-43F0-8ED3-5607B1BA6C2D}" srcOrd="2" destOrd="0" presId="urn:microsoft.com/office/officeart/2005/8/layout/target3"/>
    <dgm:cxn modelId="{7C1E69EA-0819-4A1C-84D9-A8B4CE725068}" type="presParOf" srcId="{05DE75C5-4697-4C79-A467-8394EAE6665D}" destId="{2037B021-1279-44C0-A551-79DB5B254DEB}" srcOrd="3" destOrd="0" presId="urn:microsoft.com/office/officeart/2005/8/layout/target3"/>
    <dgm:cxn modelId="{5DA995A9-A76B-454E-955A-E8CFA7B178D1}" type="presParOf" srcId="{05DE75C5-4697-4C79-A467-8394EAE6665D}" destId="{90516E64-6C93-494B-AEB3-BF0A0B1E8BFC}" srcOrd="4" destOrd="0" presId="urn:microsoft.com/office/officeart/2005/8/layout/target3"/>
    <dgm:cxn modelId="{EB7EE7D2-BDBF-4D1B-B586-FCA3BA2A0124}" type="presParOf" srcId="{05DE75C5-4697-4C79-A467-8394EAE6665D}" destId="{349AE345-CD8B-4035-BBC6-807E6A979735}" srcOrd="5" destOrd="0" presId="urn:microsoft.com/office/officeart/2005/8/layout/target3"/>
    <dgm:cxn modelId="{85D1864A-69C2-48EC-90C7-ED88E1E57AFE}" type="presParOf" srcId="{05DE75C5-4697-4C79-A467-8394EAE6665D}" destId="{D715B8FB-124B-43AA-8951-127E1C3EE419}" srcOrd="6" destOrd="0" presId="urn:microsoft.com/office/officeart/2005/8/layout/target3"/>
    <dgm:cxn modelId="{1E5AE2C3-CC10-4AE1-877A-3733EC65B78C}" type="presParOf" srcId="{05DE75C5-4697-4C79-A467-8394EAE6665D}" destId="{43731202-62FA-4544-A5A3-BA83EBC9221B}" srcOrd="7" destOrd="0" presId="urn:microsoft.com/office/officeart/2005/8/layout/target3"/>
    <dgm:cxn modelId="{2448449A-1BAD-4653-B94A-99E9F4D87AB9}" type="presParOf" srcId="{05DE75C5-4697-4C79-A467-8394EAE6665D}" destId="{75DDE433-C0FA-4A0D-BFDE-A7B8D2A1A9A4}" srcOrd="8" destOrd="0" presId="urn:microsoft.com/office/officeart/2005/8/layout/target3"/>
    <dgm:cxn modelId="{D6CC4B61-4A2E-4D7A-8EF1-70F7BC15B12D}" type="presParOf" srcId="{05DE75C5-4697-4C79-A467-8394EAE6665D}" destId="{C1DDF332-F98D-4CEC-BDF3-E3182B03F396}" srcOrd="9" destOrd="0" presId="urn:microsoft.com/office/officeart/2005/8/layout/target3"/>
    <dgm:cxn modelId="{A74E6456-7120-4285-8FA5-6A96C7133F33}" type="presParOf" srcId="{05DE75C5-4697-4C79-A467-8394EAE6665D}" destId="{8D7549F4-A350-471D-AA90-709515747DEC}" srcOrd="10" destOrd="0" presId="urn:microsoft.com/office/officeart/2005/8/layout/target3"/>
    <dgm:cxn modelId="{BF6BE846-BECE-41A8-B208-4E56211F4934}" type="presParOf" srcId="{05DE75C5-4697-4C79-A467-8394EAE6665D}" destId="{4B2E9337-52EA-4AB4-804A-775EC05954E7}" srcOrd="11" destOrd="0" presId="urn:microsoft.com/office/officeart/2005/8/layout/target3"/>
    <dgm:cxn modelId="{B10CED42-8A2A-436B-AD1B-1EB377C12784}" type="presParOf" srcId="{05DE75C5-4697-4C79-A467-8394EAE6665D}" destId="{CDFA9E69-F31F-4AB9-AE63-3857EF8A62C3}" srcOrd="12" destOrd="0" presId="urn:microsoft.com/office/officeart/2005/8/layout/target3"/>
    <dgm:cxn modelId="{61B09023-4ADE-42BA-B0E6-6864D0691AEC}" type="presParOf" srcId="{05DE75C5-4697-4C79-A467-8394EAE6665D}" destId="{8560F20C-FE07-4BA7-A974-7F82320D8FF3}" srcOrd="13" destOrd="0" presId="urn:microsoft.com/office/officeart/2005/8/layout/target3"/>
    <dgm:cxn modelId="{94F6FEE4-5581-46B3-BB32-B2AADCB77AA4}" type="presParOf" srcId="{05DE75C5-4697-4C79-A467-8394EAE6665D}" destId="{C4343EB5-7658-470A-9F1A-AFF74AC93731}" srcOrd="14" destOrd="0" presId="urn:microsoft.com/office/officeart/2005/8/layout/target3"/>
    <dgm:cxn modelId="{FDF07F24-46BB-4E32-A3EB-2BD55A08D213}" type="presParOf" srcId="{05DE75C5-4697-4C79-A467-8394EAE6665D}" destId="{3D5C62B8-3D2B-42A2-B5D5-20184B9B0261}" srcOrd="15" destOrd="0" presId="urn:microsoft.com/office/officeart/2005/8/layout/target3"/>
    <dgm:cxn modelId="{7209924C-CF92-48EF-94EF-247739B3BDDA}" type="presParOf" srcId="{05DE75C5-4697-4C79-A467-8394EAE6665D}" destId="{3E28A009-4C2D-448C-98A1-EE2BA224C71F}" srcOrd="16" destOrd="0" presId="urn:microsoft.com/office/officeart/2005/8/layout/target3"/>
    <dgm:cxn modelId="{A3D596F5-9745-499B-9473-9C0822009806}" type="presParOf" srcId="{05DE75C5-4697-4C79-A467-8394EAE6665D}" destId="{00645660-BBC6-4FF5-88F1-C07165554550}" srcOrd="17" destOrd="0" presId="urn:microsoft.com/office/officeart/2005/8/layout/target3"/>
    <dgm:cxn modelId="{00A95BB0-DBB1-41B9-87F0-1CB4708C345C}" type="presParOf" srcId="{05DE75C5-4697-4C79-A467-8394EAE6665D}" destId="{FD05AF5A-B2FF-4A59-B7F2-27E5738F6686}" srcOrd="18" destOrd="0" presId="urn:microsoft.com/office/officeart/2005/8/layout/target3"/>
    <dgm:cxn modelId="{BB784E8E-BA0D-4A93-AF7E-7E7D1780F8D3}" type="presParOf" srcId="{05DE75C5-4697-4C79-A467-8394EAE6665D}" destId="{3AF7D153-ED98-4346-9508-28817A362E89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9B89D2-B39A-4957-A405-AF2CD09ED72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B61FEEC-BFA0-4C65-85A5-BE082DED16B6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актуальность текста для учащихся 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CF57BA30-07D9-48D1-8E50-B242A549A8AE}" type="parTrans" cxnId="{2CE32FE4-0564-4C83-8F15-A19EC3F11F9B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78297F8E-78E9-44BE-93D0-DCED699C79FA}" type="sibTrans" cxnId="{2CE32FE4-0564-4C83-8F15-A19EC3F11F9B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0B3198B8-2255-415A-85A7-FA8D25DDE29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учет возрастных особенностей целевой группы (адаптированность текста)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6AEECF6F-3402-4E6E-8B12-C2C9FD7085A0}" type="parTrans" cxnId="{93A45021-3B50-4DE9-9EDE-627D6776EC1F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F8351D3F-B1A3-47CC-A119-9AE86A6FE848}" type="sibTrans" cxnId="{93A45021-3B50-4DE9-9EDE-627D6776EC1F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BAED4B4F-4AA4-4BE5-B64E-723E84A0F56D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наличие новой (для учащихся) информации 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F155F312-BC1B-4EAD-92EB-A7B268E70202}" type="parTrans" cxnId="{432555C4-B87C-4F71-8C7C-D22711AFB116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04942731-7F50-40FD-9AAB-A91B56399E3E}" type="sibTrans" cxnId="{432555C4-B87C-4F71-8C7C-D22711AFB116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6233E003-C201-448C-98D0-778A7AE253D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наличие фактов, понятий, имен, географических названий, цифр, дат и т.д. 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37260477-AD33-4FCF-83D5-F80648083263}" type="parTrans" cxnId="{21C14B70-4032-41F2-A3C9-C54314E84B78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2ABFAAF4-FF9B-4D43-A3B7-181D216C45B6}" type="sibTrans" cxnId="{21C14B70-4032-41F2-A3C9-C54314E84B78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6D8F129D-8F84-4C72-A487-4356351C2F27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наличие иллюстраций, схем, диаграмм 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ADFED021-61B1-409A-8B61-389AC94C7D7B}" type="parTrans" cxnId="{D1150B38-9B27-47E9-BFC2-56A6B0CCBE7E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6891D192-DB73-441F-9812-EF1341BBC5C0}" type="sibTrans" cxnId="{D1150B38-9B27-47E9-BFC2-56A6B0CCBE7E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82797C1C-D25F-4AE1-B923-7A624A253641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наличие в тексте «фактов и мнений»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7A7CFAD3-AFDF-4EC2-8D05-3ECEF3FF57B4}" type="parTrans" cxnId="{1ECA962F-6A52-44ED-9115-D524A0941DE6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F6C22838-FC91-4CC3-B683-B5403EAC5668}" type="sibTrans" cxnId="{1ECA962F-6A52-44ED-9115-D524A0941DE6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2FAE08F8-F924-47CD-919B-FE6CA6CE70DA}" type="pres">
      <dgm:prSet presAssocID="{819B89D2-B39A-4957-A405-AF2CD09ED7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2F3174-FBC3-4662-8901-F30ADD7EC0E2}" type="pres">
      <dgm:prSet presAssocID="{82797C1C-D25F-4AE1-B923-7A624A253641}" presName="boxAndChildren" presStyleCnt="0"/>
      <dgm:spPr/>
    </dgm:pt>
    <dgm:pt modelId="{0505748C-3591-4738-BA01-1C99EE09DB58}" type="pres">
      <dgm:prSet presAssocID="{82797C1C-D25F-4AE1-B923-7A624A253641}" presName="parentTextBox" presStyleLbl="node1" presStyleIdx="0" presStyleCnt="6"/>
      <dgm:spPr/>
      <dgm:t>
        <a:bodyPr/>
        <a:lstStyle/>
        <a:p>
          <a:endParaRPr lang="ru-RU"/>
        </a:p>
      </dgm:t>
    </dgm:pt>
    <dgm:pt modelId="{6DF45892-ADB6-4552-8AF8-4905D8D1F98A}" type="pres">
      <dgm:prSet presAssocID="{6891D192-DB73-441F-9812-EF1341BBC5C0}" presName="sp" presStyleCnt="0"/>
      <dgm:spPr/>
    </dgm:pt>
    <dgm:pt modelId="{962E25DE-C086-4915-8352-4F2596F6D18C}" type="pres">
      <dgm:prSet presAssocID="{6D8F129D-8F84-4C72-A487-4356351C2F27}" presName="arrowAndChildren" presStyleCnt="0"/>
      <dgm:spPr/>
    </dgm:pt>
    <dgm:pt modelId="{78682BB6-FC42-404C-8863-BF65D5154F7C}" type="pres">
      <dgm:prSet presAssocID="{6D8F129D-8F84-4C72-A487-4356351C2F27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D8CBF443-C04E-48C7-A009-AEC2D3A6B717}" type="pres">
      <dgm:prSet presAssocID="{2ABFAAF4-FF9B-4D43-A3B7-181D216C45B6}" presName="sp" presStyleCnt="0"/>
      <dgm:spPr/>
    </dgm:pt>
    <dgm:pt modelId="{C267F6E9-36A6-4AE9-8A23-7BA6B69BAC51}" type="pres">
      <dgm:prSet presAssocID="{6233E003-C201-448C-98D0-778A7AE253DB}" presName="arrowAndChildren" presStyleCnt="0"/>
      <dgm:spPr/>
    </dgm:pt>
    <dgm:pt modelId="{4AB1417D-6294-47C4-B7CB-29BE47B6E38A}" type="pres">
      <dgm:prSet presAssocID="{6233E003-C201-448C-98D0-778A7AE253DB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19BC8611-9C2F-4BC1-ABA5-9C2F75BC407E}" type="pres">
      <dgm:prSet presAssocID="{04942731-7F50-40FD-9AAB-A91B56399E3E}" presName="sp" presStyleCnt="0"/>
      <dgm:spPr/>
    </dgm:pt>
    <dgm:pt modelId="{4BF84BA7-3642-4454-9B37-ECDEA9C14676}" type="pres">
      <dgm:prSet presAssocID="{BAED4B4F-4AA4-4BE5-B64E-723E84A0F56D}" presName="arrowAndChildren" presStyleCnt="0"/>
      <dgm:spPr/>
    </dgm:pt>
    <dgm:pt modelId="{52F87EF2-997E-4A1D-B406-6CA4B93DF1E8}" type="pres">
      <dgm:prSet presAssocID="{BAED4B4F-4AA4-4BE5-B64E-723E84A0F56D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F679B8A3-8513-4CB9-9D7E-F1985DA00DC1}" type="pres">
      <dgm:prSet presAssocID="{F8351D3F-B1A3-47CC-A119-9AE86A6FE848}" presName="sp" presStyleCnt="0"/>
      <dgm:spPr/>
    </dgm:pt>
    <dgm:pt modelId="{42EB44CE-D497-4654-923F-C86296345BEF}" type="pres">
      <dgm:prSet presAssocID="{0B3198B8-2255-415A-85A7-FA8D25DDE298}" presName="arrowAndChildren" presStyleCnt="0"/>
      <dgm:spPr/>
    </dgm:pt>
    <dgm:pt modelId="{503C52F4-1B13-4690-A1AF-9C8396D5B533}" type="pres">
      <dgm:prSet presAssocID="{0B3198B8-2255-415A-85A7-FA8D25DDE298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A2B37035-9D5F-41A1-9999-96904613F1C6}" type="pres">
      <dgm:prSet presAssocID="{78297F8E-78E9-44BE-93D0-DCED699C79FA}" presName="sp" presStyleCnt="0"/>
      <dgm:spPr/>
    </dgm:pt>
    <dgm:pt modelId="{F33A282B-A2F7-42C0-BDED-9D3FB2250B26}" type="pres">
      <dgm:prSet presAssocID="{5B61FEEC-BFA0-4C65-85A5-BE082DED16B6}" presName="arrowAndChildren" presStyleCnt="0"/>
      <dgm:spPr/>
    </dgm:pt>
    <dgm:pt modelId="{E84984EA-AF30-4CFA-8058-0EB7DBF76ECB}" type="pres">
      <dgm:prSet presAssocID="{5B61FEEC-BFA0-4C65-85A5-BE082DED16B6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2CE32FE4-0564-4C83-8F15-A19EC3F11F9B}" srcId="{819B89D2-B39A-4957-A405-AF2CD09ED725}" destId="{5B61FEEC-BFA0-4C65-85A5-BE082DED16B6}" srcOrd="0" destOrd="0" parTransId="{CF57BA30-07D9-48D1-8E50-B242A549A8AE}" sibTransId="{78297F8E-78E9-44BE-93D0-DCED699C79FA}"/>
    <dgm:cxn modelId="{8455EBFB-BFAC-4F30-882B-F297A2B823B9}" type="presOf" srcId="{6D8F129D-8F84-4C72-A487-4356351C2F27}" destId="{78682BB6-FC42-404C-8863-BF65D5154F7C}" srcOrd="0" destOrd="0" presId="urn:microsoft.com/office/officeart/2005/8/layout/process4"/>
    <dgm:cxn modelId="{F3E188A7-DF82-4516-BF6C-DFA0BEC210F9}" type="presOf" srcId="{5B61FEEC-BFA0-4C65-85A5-BE082DED16B6}" destId="{E84984EA-AF30-4CFA-8058-0EB7DBF76ECB}" srcOrd="0" destOrd="0" presId="urn:microsoft.com/office/officeart/2005/8/layout/process4"/>
    <dgm:cxn modelId="{1ECA962F-6A52-44ED-9115-D524A0941DE6}" srcId="{819B89D2-B39A-4957-A405-AF2CD09ED725}" destId="{82797C1C-D25F-4AE1-B923-7A624A253641}" srcOrd="5" destOrd="0" parTransId="{7A7CFAD3-AFDF-4EC2-8D05-3ECEF3FF57B4}" sibTransId="{F6C22838-FC91-4CC3-B683-B5403EAC5668}"/>
    <dgm:cxn modelId="{EFDE0640-B779-46DC-AA28-46CD6D9760BF}" type="presOf" srcId="{0B3198B8-2255-415A-85A7-FA8D25DDE298}" destId="{503C52F4-1B13-4690-A1AF-9C8396D5B533}" srcOrd="0" destOrd="0" presId="urn:microsoft.com/office/officeart/2005/8/layout/process4"/>
    <dgm:cxn modelId="{63C9504F-700D-44B1-8625-130D4C75A568}" type="presOf" srcId="{82797C1C-D25F-4AE1-B923-7A624A253641}" destId="{0505748C-3591-4738-BA01-1C99EE09DB58}" srcOrd="0" destOrd="0" presId="urn:microsoft.com/office/officeart/2005/8/layout/process4"/>
    <dgm:cxn modelId="{432555C4-B87C-4F71-8C7C-D22711AFB116}" srcId="{819B89D2-B39A-4957-A405-AF2CD09ED725}" destId="{BAED4B4F-4AA4-4BE5-B64E-723E84A0F56D}" srcOrd="2" destOrd="0" parTransId="{F155F312-BC1B-4EAD-92EB-A7B268E70202}" sibTransId="{04942731-7F50-40FD-9AAB-A91B56399E3E}"/>
    <dgm:cxn modelId="{F2352A4B-164B-4962-95B2-9FBF05C2BC3D}" type="presOf" srcId="{BAED4B4F-4AA4-4BE5-B64E-723E84A0F56D}" destId="{52F87EF2-997E-4A1D-B406-6CA4B93DF1E8}" srcOrd="0" destOrd="0" presId="urn:microsoft.com/office/officeart/2005/8/layout/process4"/>
    <dgm:cxn modelId="{D1150B38-9B27-47E9-BFC2-56A6B0CCBE7E}" srcId="{819B89D2-B39A-4957-A405-AF2CD09ED725}" destId="{6D8F129D-8F84-4C72-A487-4356351C2F27}" srcOrd="4" destOrd="0" parTransId="{ADFED021-61B1-409A-8B61-389AC94C7D7B}" sibTransId="{6891D192-DB73-441F-9812-EF1341BBC5C0}"/>
    <dgm:cxn modelId="{4AB5DD2E-91A1-4495-BAC9-9B030F8D048E}" type="presOf" srcId="{6233E003-C201-448C-98D0-778A7AE253DB}" destId="{4AB1417D-6294-47C4-B7CB-29BE47B6E38A}" srcOrd="0" destOrd="0" presId="urn:microsoft.com/office/officeart/2005/8/layout/process4"/>
    <dgm:cxn modelId="{21C14B70-4032-41F2-A3C9-C54314E84B78}" srcId="{819B89D2-B39A-4957-A405-AF2CD09ED725}" destId="{6233E003-C201-448C-98D0-778A7AE253DB}" srcOrd="3" destOrd="0" parTransId="{37260477-AD33-4FCF-83D5-F80648083263}" sibTransId="{2ABFAAF4-FF9B-4D43-A3B7-181D216C45B6}"/>
    <dgm:cxn modelId="{2C6CBA75-2590-4768-9F1F-6A89CCD42E87}" type="presOf" srcId="{819B89D2-B39A-4957-A405-AF2CD09ED725}" destId="{2FAE08F8-F924-47CD-919B-FE6CA6CE70DA}" srcOrd="0" destOrd="0" presId="urn:microsoft.com/office/officeart/2005/8/layout/process4"/>
    <dgm:cxn modelId="{93A45021-3B50-4DE9-9EDE-627D6776EC1F}" srcId="{819B89D2-B39A-4957-A405-AF2CD09ED725}" destId="{0B3198B8-2255-415A-85A7-FA8D25DDE298}" srcOrd="1" destOrd="0" parTransId="{6AEECF6F-3402-4E6E-8B12-C2C9FD7085A0}" sibTransId="{F8351D3F-B1A3-47CC-A119-9AE86A6FE848}"/>
    <dgm:cxn modelId="{9F76F081-7EF2-4C21-B514-04605AB4D53E}" type="presParOf" srcId="{2FAE08F8-F924-47CD-919B-FE6CA6CE70DA}" destId="{372F3174-FBC3-4662-8901-F30ADD7EC0E2}" srcOrd="0" destOrd="0" presId="urn:microsoft.com/office/officeart/2005/8/layout/process4"/>
    <dgm:cxn modelId="{5708A9B0-4165-4D83-9AE9-BC288F9E85EC}" type="presParOf" srcId="{372F3174-FBC3-4662-8901-F30ADD7EC0E2}" destId="{0505748C-3591-4738-BA01-1C99EE09DB58}" srcOrd="0" destOrd="0" presId="urn:microsoft.com/office/officeart/2005/8/layout/process4"/>
    <dgm:cxn modelId="{4CB52CA9-5846-4691-8ED4-55F8F7EFDDA1}" type="presParOf" srcId="{2FAE08F8-F924-47CD-919B-FE6CA6CE70DA}" destId="{6DF45892-ADB6-4552-8AF8-4905D8D1F98A}" srcOrd="1" destOrd="0" presId="urn:microsoft.com/office/officeart/2005/8/layout/process4"/>
    <dgm:cxn modelId="{7A550B2F-9D4F-4704-B513-8DF04E5B30A3}" type="presParOf" srcId="{2FAE08F8-F924-47CD-919B-FE6CA6CE70DA}" destId="{962E25DE-C086-4915-8352-4F2596F6D18C}" srcOrd="2" destOrd="0" presId="urn:microsoft.com/office/officeart/2005/8/layout/process4"/>
    <dgm:cxn modelId="{95C5254A-8BF0-4F52-B7A6-378A7FE078EF}" type="presParOf" srcId="{962E25DE-C086-4915-8352-4F2596F6D18C}" destId="{78682BB6-FC42-404C-8863-BF65D5154F7C}" srcOrd="0" destOrd="0" presId="urn:microsoft.com/office/officeart/2005/8/layout/process4"/>
    <dgm:cxn modelId="{623AD1DB-D39B-4916-827F-995F20E6E3D2}" type="presParOf" srcId="{2FAE08F8-F924-47CD-919B-FE6CA6CE70DA}" destId="{D8CBF443-C04E-48C7-A009-AEC2D3A6B717}" srcOrd="3" destOrd="0" presId="urn:microsoft.com/office/officeart/2005/8/layout/process4"/>
    <dgm:cxn modelId="{666892AB-B025-4BE7-B564-3111BE18ECED}" type="presParOf" srcId="{2FAE08F8-F924-47CD-919B-FE6CA6CE70DA}" destId="{C267F6E9-36A6-4AE9-8A23-7BA6B69BAC51}" srcOrd="4" destOrd="0" presId="urn:microsoft.com/office/officeart/2005/8/layout/process4"/>
    <dgm:cxn modelId="{A3B1ABBD-3DBA-4F2F-96F2-3DC5AEF60918}" type="presParOf" srcId="{C267F6E9-36A6-4AE9-8A23-7BA6B69BAC51}" destId="{4AB1417D-6294-47C4-B7CB-29BE47B6E38A}" srcOrd="0" destOrd="0" presId="urn:microsoft.com/office/officeart/2005/8/layout/process4"/>
    <dgm:cxn modelId="{17B7FCFA-C988-4E91-8771-A481C8D01F1A}" type="presParOf" srcId="{2FAE08F8-F924-47CD-919B-FE6CA6CE70DA}" destId="{19BC8611-9C2F-4BC1-ABA5-9C2F75BC407E}" srcOrd="5" destOrd="0" presId="urn:microsoft.com/office/officeart/2005/8/layout/process4"/>
    <dgm:cxn modelId="{AC694C7D-98E2-463F-AADD-C61ECC03ABAE}" type="presParOf" srcId="{2FAE08F8-F924-47CD-919B-FE6CA6CE70DA}" destId="{4BF84BA7-3642-4454-9B37-ECDEA9C14676}" srcOrd="6" destOrd="0" presId="urn:microsoft.com/office/officeart/2005/8/layout/process4"/>
    <dgm:cxn modelId="{61FBFA4B-9B47-4435-9157-834EEF717E17}" type="presParOf" srcId="{4BF84BA7-3642-4454-9B37-ECDEA9C14676}" destId="{52F87EF2-997E-4A1D-B406-6CA4B93DF1E8}" srcOrd="0" destOrd="0" presId="urn:microsoft.com/office/officeart/2005/8/layout/process4"/>
    <dgm:cxn modelId="{ACA1470E-0AE5-4FB6-8CAF-8F619FCB6617}" type="presParOf" srcId="{2FAE08F8-F924-47CD-919B-FE6CA6CE70DA}" destId="{F679B8A3-8513-4CB9-9D7E-F1985DA00DC1}" srcOrd="7" destOrd="0" presId="urn:microsoft.com/office/officeart/2005/8/layout/process4"/>
    <dgm:cxn modelId="{CE59A223-5243-4CF2-9E51-1DCFA932245F}" type="presParOf" srcId="{2FAE08F8-F924-47CD-919B-FE6CA6CE70DA}" destId="{42EB44CE-D497-4654-923F-C86296345BEF}" srcOrd="8" destOrd="0" presId="urn:microsoft.com/office/officeart/2005/8/layout/process4"/>
    <dgm:cxn modelId="{37D0A403-285E-4A2D-A5EC-633D848228DB}" type="presParOf" srcId="{42EB44CE-D497-4654-923F-C86296345BEF}" destId="{503C52F4-1B13-4690-A1AF-9C8396D5B533}" srcOrd="0" destOrd="0" presId="urn:microsoft.com/office/officeart/2005/8/layout/process4"/>
    <dgm:cxn modelId="{BF98FC9D-DCAA-40C6-BED3-1E6544403E20}" type="presParOf" srcId="{2FAE08F8-F924-47CD-919B-FE6CA6CE70DA}" destId="{A2B37035-9D5F-41A1-9999-96904613F1C6}" srcOrd="9" destOrd="0" presId="urn:microsoft.com/office/officeart/2005/8/layout/process4"/>
    <dgm:cxn modelId="{13C02A0C-FB1F-481B-82EF-16A46A7FEF49}" type="presParOf" srcId="{2FAE08F8-F924-47CD-919B-FE6CA6CE70DA}" destId="{F33A282B-A2F7-42C0-BDED-9D3FB2250B26}" srcOrd="10" destOrd="0" presId="urn:microsoft.com/office/officeart/2005/8/layout/process4"/>
    <dgm:cxn modelId="{28FF030C-7680-4509-8195-E95303C95C11}" type="presParOf" srcId="{F33A282B-A2F7-42C0-BDED-9D3FB2250B26}" destId="{E84984EA-AF30-4CFA-8058-0EB7DBF76EC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7505D3-6B40-4417-A056-350D58A516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7A477F-1578-487B-B9C0-6BB261BB1CF5}">
      <dgm:prSet custT="1"/>
      <dgm:spPr/>
      <dgm:t>
        <a:bodyPr/>
        <a:lstStyle/>
        <a:p>
          <a:pPr rtl="0"/>
          <a:r>
            <a:rPr lang="ru-RU" sz="1600" b="1" dirty="0" smtClean="0"/>
            <a:t>1. Текст должен быть ученику интересен</a:t>
          </a:r>
          <a:endParaRPr lang="ru-RU" sz="1600" dirty="0"/>
        </a:p>
      </dgm:t>
    </dgm:pt>
    <dgm:pt modelId="{32C9515A-82FC-4B6E-86ED-6C39FA12AE28}" type="parTrans" cxnId="{21DD2595-32CE-4ABF-8BA0-8A0D9B74615A}">
      <dgm:prSet/>
      <dgm:spPr/>
      <dgm:t>
        <a:bodyPr/>
        <a:lstStyle/>
        <a:p>
          <a:endParaRPr lang="ru-RU"/>
        </a:p>
      </dgm:t>
    </dgm:pt>
    <dgm:pt modelId="{EB1EFC7C-71CC-41EE-A26D-7236FD33CC0D}" type="sibTrans" cxnId="{21DD2595-32CE-4ABF-8BA0-8A0D9B74615A}">
      <dgm:prSet/>
      <dgm:spPr/>
      <dgm:t>
        <a:bodyPr/>
        <a:lstStyle/>
        <a:p>
          <a:endParaRPr lang="ru-RU"/>
        </a:p>
      </dgm:t>
    </dgm:pt>
    <dgm:pt modelId="{14AE8F23-1C6B-4C4F-92FB-1FC9C0F2156D}">
      <dgm:prSet custT="1"/>
      <dgm:spPr/>
      <dgm:t>
        <a:bodyPr/>
        <a:lstStyle/>
        <a:p>
          <a:pPr rtl="0"/>
          <a:r>
            <a:rPr lang="ru-RU" sz="1600" b="1" dirty="0" smtClean="0"/>
            <a:t>2. Текст должен содержать неизвестную ученику информацию </a:t>
          </a:r>
          <a:endParaRPr lang="ru-RU" sz="1600" dirty="0"/>
        </a:p>
      </dgm:t>
    </dgm:pt>
    <dgm:pt modelId="{F8449AE3-679E-4181-9CC9-AD166E29919E}" type="parTrans" cxnId="{9270EC36-9A40-4099-AD9B-A0680572ACD6}">
      <dgm:prSet/>
      <dgm:spPr/>
      <dgm:t>
        <a:bodyPr/>
        <a:lstStyle/>
        <a:p>
          <a:endParaRPr lang="ru-RU"/>
        </a:p>
      </dgm:t>
    </dgm:pt>
    <dgm:pt modelId="{3603019A-A709-4F04-94E3-74F45A8D26C9}" type="sibTrans" cxnId="{9270EC36-9A40-4099-AD9B-A0680572ACD6}">
      <dgm:prSet/>
      <dgm:spPr/>
      <dgm:t>
        <a:bodyPr/>
        <a:lstStyle/>
        <a:p>
          <a:endParaRPr lang="ru-RU"/>
        </a:p>
      </dgm:t>
    </dgm:pt>
    <dgm:pt modelId="{24F0754E-C27E-45DE-9000-54A43E5B09D4}">
      <dgm:prSet custT="1"/>
      <dgm:spPr/>
      <dgm:t>
        <a:bodyPr/>
        <a:lstStyle/>
        <a:p>
          <a:pPr rtl="0"/>
          <a:r>
            <a:rPr lang="ru-RU" sz="1600" b="1" dirty="0" smtClean="0"/>
            <a:t>3. Уровень трудности текста должен соответствовать возрасту ученика (адаптированный)</a:t>
          </a:r>
          <a:endParaRPr lang="ru-RU" sz="1600" dirty="0"/>
        </a:p>
      </dgm:t>
    </dgm:pt>
    <dgm:pt modelId="{58BC2F74-87AA-40F2-B33E-8B9EE1FB75D6}" type="parTrans" cxnId="{B3DF40CA-CABA-42D9-97C8-2376B2AEE8DC}">
      <dgm:prSet/>
      <dgm:spPr/>
      <dgm:t>
        <a:bodyPr/>
        <a:lstStyle/>
        <a:p>
          <a:endParaRPr lang="ru-RU"/>
        </a:p>
      </dgm:t>
    </dgm:pt>
    <dgm:pt modelId="{DC452204-529A-4B2B-9493-A51810CD660C}" type="sibTrans" cxnId="{B3DF40CA-CABA-42D9-97C8-2376B2AEE8DC}">
      <dgm:prSet/>
      <dgm:spPr/>
      <dgm:t>
        <a:bodyPr/>
        <a:lstStyle/>
        <a:p>
          <a:endParaRPr lang="ru-RU"/>
        </a:p>
      </dgm:t>
    </dgm:pt>
    <dgm:pt modelId="{D7D738F6-AAEA-45AE-AAA2-8B9BC5FC1C6D}">
      <dgm:prSet custT="1"/>
      <dgm:spPr/>
      <dgm:t>
        <a:bodyPr/>
        <a:lstStyle/>
        <a:p>
          <a:pPr rtl="0"/>
          <a:r>
            <a:rPr lang="ru-RU" sz="1600" b="1" dirty="0" smtClean="0"/>
            <a:t>4. Текст не должен быть перегружен цифрами, датами, терминами</a:t>
          </a:r>
          <a:endParaRPr lang="ru-RU" sz="1600" dirty="0"/>
        </a:p>
      </dgm:t>
    </dgm:pt>
    <dgm:pt modelId="{898EB1B6-1589-4A31-BC11-5C1B37069E5D}" type="parTrans" cxnId="{E3C4B12A-A024-4344-AD00-0E17B767E070}">
      <dgm:prSet/>
      <dgm:spPr/>
      <dgm:t>
        <a:bodyPr/>
        <a:lstStyle/>
        <a:p>
          <a:endParaRPr lang="ru-RU"/>
        </a:p>
      </dgm:t>
    </dgm:pt>
    <dgm:pt modelId="{723B345D-7FF1-430E-8FE4-68CB67FF6B39}" type="sibTrans" cxnId="{E3C4B12A-A024-4344-AD00-0E17B767E070}">
      <dgm:prSet/>
      <dgm:spPr/>
      <dgm:t>
        <a:bodyPr/>
        <a:lstStyle/>
        <a:p>
          <a:endParaRPr lang="ru-RU"/>
        </a:p>
      </dgm:t>
    </dgm:pt>
    <dgm:pt modelId="{203BA63F-B41E-4BC0-8FD5-BD751CB9F01D}">
      <dgm:prSet custT="1"/>
      <dgm:spPr/>
      <dgm:t>
        <a:bodyPr/>
        <a:lstStyle/>
        <a:p>
          <a:pPr rtl="0"/>
          <a:r>
            <a:rPr lang="ru-RU" sz="1600" b="1" dirty="0" smtClean="0"/>
            <a:t>5. Иллюстрации не отвлекают, а помогают разобраться в содержании текста</a:t>
          </a:r>
          <a:endParaRPr lang="ru-RU" sz="1600" dirty="0"/>
        </a:p>
      </dgm:t>
    </dgm:pt>
    <dgm:pt modelId="{AFB72661-4180-4C1E-A352-E9774C1336A0}" type="parTrans" cxnId="{2CEA494A-9230-4C33-9B4B-AE134BF84F1A}">
      <dgm:prSet/>
      <dgm:spPr/>
      <dgm:t>
        <a:bodyPr/>
        <a:lstStyle/>
        <a:p>
          <a:endParaRPr lang="ru-RU"/>
        </a:p>
      </dgm:t>
    </dgm:pt>
    <dgm:pt modelId="{48C12E7F-4B34-4BC2-A71E-C5AC4B3BDE73}" type="sibTrans" cxnId="{2CEA494A-9230-4C33-9B4B-AE134BF84F1A}">
      <dgm:prSet/>
      <dgm:spPr/>
      <dgm:t>
        <a:bodyPr/>
        <a:lstStyle/>
        <a:p>
          <a:endParaRPr lang="ru-RU"/>
        </a:p>
      </dgm:t>
    </dgm:pt>
    <dgm:pt modelId="{97CDCD52-B352-424F-9036-0B2B7BA15D81}">
      <dgm:prSet custT="1"/>
      <dgm:spPr/>
      <dgm:t>
        <a:bodyPr/>
        <a:lstStyle/>
        <a:p>
          <a:pPr rtl="0"/>
          <a:r>
            <a:rPr lang="ru-RU" sz="1600" b="1" dirty="0" smtClean="0"/>
            <a:t>8. Объем текста не должен превышать норму </a:t>
          </a:r>
          <a:endParaRPr lang="ru-RU" sz="1600" dirty="0"/>
        </a:p>
      </dgm:t>
    </dgm:pt>
    <dgm:pt modelId="{25A35D6F-17FB-43C6-9B2E-CEC634035918}" type="parTrans" cxnId="{7DCEBCE9-23AB-4C6E-BC3F-5FBCA45C7515}">
      <dgm:prSet/>
      <dgm:spPr/>
      <dgm:t>
        <a:bodyPr/>
        <a:lstStyle/>
        <a:p>
          <a:endParaRPr lang="ru-RU"/>
        </a:p>
      </dgm:t>
    </dgm:pt>
    <dgm:pt modelId="{0E1E6386-E0AA-43CF-8948-C900609A60A0}" type="sibTrans" cxnId="{7DCEBCE9-23AB-4C6E-BC3F-5FBCA45C7515}">
      <dgm:prSet/>
      <dgm:spPr/>
      <dgm:t>
        <a:bodyPr/>
        <a:lstStyle/>
        <a:p>
          <a:endParaRPr lang="ru-RU"/>
        </a:p>
      </dgm:t>
    </dgm:pt>
    <dgm:pt modelId="{7F8909AD-F321-4457-8B97-02ED9C6FD283}">
      <dgm:prSet custT="1"/>
      <dgm:spPr/>
      <dgm:t>
        <a:bodyPr/>
        <a:lstStyle/>
        <a:p>
          <a:pPr rtl="0"/>
          <a:r>
            <a:rPr lang="ru-RU" sz="1600" b="1" dirty="0" smtClean="0"/>
            <a:t>9. Шрифт должен помогать ученику легко читать текст </a:t>
          </a:r>
          <a:endParaRPr lang="ru-RU" sz="1600" dirty="0"/>
        </a:p>
      </dgm:t>
    </dgm:pt>
    <dgm:pt modelId="{89B35CF6-4634-4F30-A18D-C340B3CAA955}" type="parTrans" cxnId="{797E778F-D68B-433B-BFBF-4A130DE7156B}">
      <dgm:prSet/>
      <dgm:spPr/>
      <dgm:t>
        <a:bodyPr/>
        <a:lstStyle/>
        <a:p>
          <a:endParaRPr lang="ru-RU"/>
        </a:p>
      </dgm:t>
    </dgm:pt>
    <dgm:pt modelId="{8A6303C3-9726-4A29-A5ED-6F1638F2C9BA}" type="sibTrans" cxnId="{797E778F-D68B-433B-BFBF-4A130DE7156B}">
      <dgm:prSet/>
      <dgm:spPr/>
      <dgm:t>
        <a:bodyPr/>
        <a:lstStyle/>
        <a:p>
          <a:endParaRPr lang="ru-RU"/>
        </a:p>
      </dgm:t>
    </dgm:pt>
    <dgm:pt modelId="{3A7DC321-6D0D-4F98-9979-BD924ABEBA6D}">
      <dgm:prSet custT="1"/>
      <dgm:spPr/>
      <dgm:t>
        <a:bodyPr/>
        <a:lstStyle/>
        <a:p>
          <a:pPr rtl="0"/>
          <a:r>
            <a:rPr lang="ru-RU" sz="1600" b="1" dirty="0" smtClean="0"/>
            <a:t>10. Текст должен быть структурирован</a:t>
          </a:r>
          <a:endParaRPr lang="ru-RU" sz="1600" dirty="0"/>
        </a:p>
      </dgm:t>
    </dgm:pt>
    <dgm:pt modelId="{D4D90FDA-D425-486B-885E-3D31F51C476B}" type="parTrans" cxnId="{4E601949-D208-438B-B0D2-81F79FA98EA1}">
      <dgm:prSet/>
      <dgm:spPr/>
      <dgm:t>
        <a:bodyPr/>
        <a:lstStyle/>
        <a:p>
          <a:endParaRPr lang="ru-RU"/>
        </a:p>
      </dgm:t>
    </dgm:pt>
    <dgm:pt modelId="{FE918413-B30E-4FB5-BBC4-CAF96AC63D6C}" type="sibTrans" cxnId="{4E601949-D208-438B-B0D2-81F79FA98EA1}">
      <dgm:prSet/>
      <dgm:spPr/>
      <dgm:t>
        <a:bodyPr/>
        <a:lstStyle/>
        <a:p>
          <a:endParaRPr lang="ru-RU"/>
        </a:p>
      </dgm:t>
    </dgm:pt>
    <dgm:pt modelId="{357B1FCA-1280-4722-9F1B-B6864B512802}">
      <dgm:prSet custT="1"/>
      <dgm:spPr/>
      <dgm:t>
        <a:bodyPr/>
        <a:lstStyle/>
        <a:p>
          <a:pPr rtl="0"/>
          <a:r>
            <a:rPr lang="ru-RU" sz="1600" b="1" dirty="0" smtClean="0"/>
            <a:t>11. В тексте не должно быть ошибок</a:t>
          </a:r>
          <a:endParaRPr lang="ru-RU" sz="1600" dirty="0"/>
        </a:p>
      </dgm:t>
    </dgm:pt>
    <dgm:pt modelId="{EB0D5E33-AFC6-48D7-82E0-E55AC5024339}" type="parTrans" cxnId="{59870B13-0523-492F-9757-C19705E1034A}">
      <dgm:prSet/>
      <dgm:spPr/>
      <dgm:t>
        <a:bodyPr/>
        <a:lstStyle/>
        <a:p>
          <a:endParaRPr lang="ru-RU"/>
        </a:p>
      </dgm:t>
    </dgm:pt>
    <dgm:pt modelId="{C0A471C8-748F-48B8-9CEB-0F900A625333}" type="sibTrans" cxnId="{59870B13-0523-492F-9757-C19705E1034A}">
      <dgm:prSet/>
      <dgm:spPr/>
      <dgm:t>
        <a:bodyPr/>
        <a:lstStyle/>
        <a:p>
          <a:endParaRPr lang="ru-RU"/>
        </a:p>
      </dgm:t>
    </dgm:pt>
    <dgm:pt modelId="{CB97DC60-A9D6-45C5-A32C-A1324FF4BC13}">
      <dgm:prSet custT="1"/>
      <dgm:spPr/>
      <dgm:t>
        <a:bodyPr/>
        <a:lstStyle/>
        <a:p>
          <a:pPr rtl="0"/>
          <a:r>
            <a:rPr lang="ru-RU" sz="1600" b="1" dirty="0" smtClean="0"/>
            <a:t>6. Текст должен развивать кругозор </a:t>
          </a:r>
          <a:endParaRPr lang="ru-RU" sz="1600" dirty="0"/>
        </a:p>
      </dgm:t>
    </dgm:pt>
    <dgm:pt modelId="{C18A8C05-565C-47CD-AD45-702E0F979049}" type="parTrans" cxnId="{0D68BEC3-89A0-4726-A960-A2B1183F7030}">
      <dgm:prSet/>
      <dgm:spPr/>
      <dgm:t>
        <a:bodyPr/>
        <a:lstStyle/>
        <a:p>
          <a:endParaRPr lang="ru-RU"/>
        </a:p>
      </dgm:t>
    </dgm:pt>
    <dgm:pt modelId="{EBCA73F1-4A6E-46F4-B5CD-C1616B2A1D2B}" type="sibTrans" cxnId="{0D68BEC3-89A0-4726-A960-A2B1183F7030}">
      <dgm:prSet/>
      <dgm:spPr/>
      <dgm:t>
        <a:bodyPr/>
        <a:lstStyle/>
        <a:p>
          <a:endParaRPr lang="ru-RU"/>
        </a:p>
      </dgm:t>
    </dgm:pt>
    <dgm:pt modelId="{4F79C65A-6264-406C-8600-7FA8A6F03655}" type="pres">
      <dgm:prSet presAssocID="{FB7505D3-6B40-4417-A056-350D58A516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F088FEA-E70F-45CB-AA34-C7CCD63AB18D}" type="pres">
      <dgm:prSet presAssocID="{897A477F-1578-487B-B9C0-6BB261BB1CF5}" presName="thickLine" presStyleLbl="alignNode1" presStyleIdx="0" presStyleCnt="10"/>
      <dgm:spPr/>
    </dgm:pt>
    <dgm:pt modelId="{A4309198-2F27-4414-92E2-70A61B3CBEDF}" type="pres">
      <dgm:prSet presAssocID="{897A477F-1578-487B-B9C0-6BB261BB1CF5}" presName="horz1" presStyleCnt="0"/>
      <dgm:spPr/>
    </dgm:pt>
    <dgm:pt modelId="{A0B60875-B5F7-4B90-8D7C-E5A51874E46A}" type="pres">
      <dgm:prSet presAssocID="{897A477F-1578-487B-B9C0-6BB261BB1CF5}" presName="tx1" presStyleLbl="revTx" presStyleIdx="0" presStyleCnt="10"/>
      <dgm:spPr/>
      <dgm:t>
        <a:bodyPr/>
        <a:lstStyle/>
        <a:p>
          <a:endParaRPr lang="ru-RU"/>
        </a:p>
      </dgm:t>
    </dgm:pt>
    <dgm:pt modelId="{C288A6F2-980F-4925-B3E3-7E84F40015AD}" type="pres">
      <dgm:prSet presAssocID="{897A477F-1578-487B-B9C0-6BB261BB1CF5}" presName="vert1" presStyleCnt="0"/>
      <dgm:spPr/>
    </dgm:pt>
    <dgm:pt modelId="{AE006B29-4B13-46D4-907F-AFDEF9478F51}" type="pres">
      <dgm:prSet presAssocID="{14AE8F23-1C6B-4C4F-92FB-1FC9C0F2156D}" presName="thickLine" presStyleLbl="alignNode1" presStyleIdx="1" presStyleCnt="10"/>
      <dgm:spPr/>
    </dgm:pt>
    <dgm:pt modelId="{5AD0BB4D-57F3-4F59-980C-6C90D31D8C91}" type="pres">
      <dgm:prSet presAssocID="{14AE8F23-1C6B-4C4F-92FB-1FC9C0F2156D}" presName="horz1" presStyleCnt="0"/>
      <dgm:spPr/>
    </dgm:pt>
    <dgm:pt modelId="{FD08C8DA-185F-4978-A0EB-AFD1694E3C1F}" type="pres">
      <dgm:prSet presAssocID="{14AE8F23-1C6B-4C4F-92FB-1FC9C0F2156D}" presName="tx1" presStyleLbl="revTx" presStyleIdx="1" presStyleCnt="10"/>
      <dgm:spPr/>
      <dgm:t>
        <a:bodyPr/>
        <a:lstStyle/>
        <a:p>
          <a:endParaRPr lang="ru-RU"/>
        </a:p>
      </dgm:t>
    </dgm:pt>
    <dgm:pt modelId="{A8B8C244-9E3E-4F13-9801-783B53248CB8}" type="pres">
      <dgm:prSet presAssocID="{14AE8F23-1C6B-4C4F-92FB-1FC9C0F2156D}" presName="vert1" presStyleCnt="0"/>
      <dgm:spPr/>
    </dgm:pt>
    <dgm:pt modelId="{0FAB946A-C8F2-4D41-BC54-D49200CCF568}" type="pres">
      <dgm:prSet presAssocID="{24F0754E-C27E-45DE-9000-54A43E5B09D4}" presName="thickLine" presStyleLbl="alignNode1" presStyleIdx="2" presStyleCnt="10"/>
      <dgm:spPr/>
    </dgm:pt>
    <dgm:pt modelId="{593DCE18-4424-4C00-98B0-0125DDD9E4BA}" type="pres">
      <dgm:prSet presAssocID="{24F0754E-C27E-45DE-9000-54A43E5B09D4}" presName="horz1" presStyleCnt="0"/>
      <dgm:spPr/>
    </dgm:pt>
    <dgm:pt modelId="{2EA370AE-642C-41EB-B496-0CB1DF83F1EC}" type="pres">
      <dgm:prSet presAssocID="{24F0754E-C27E-45DE-9000-54A43E5B09D4}" presName="tx1" presStyleLbl="revTx" presStyleIdx="2" presStyleCnt="10"/>
      <dgm:spPr/>
      <dgm:t>
        <a:bodyPr/>
        <a:lstStyle/>
        <a:p>
          <a:endParaRPr lang="ru-RU"/>
        </a:p>
      </dgm:t>
    </dgm:pt>
    <dgm:pt modelId="{D47194A9-3F76-4C75-8615-5BEE5A24C5A6}" type="pres">
      <dgm:prSet presAssocID="{24F0754E-C27E-45DE-9000-54A43E5B09D4}" presName="vert1" presStyleCnt="0"/>
      <dgm:spPr/>
    </dgm:pt>
    <dgm:pt modelId="{B9F6D133-EBAE-4103-9B06-28BB913554FF}" type="pres">
      <dgm:prSet presAssocID="{D7D738F6-AAEA-45AE-AAA2-8B9BC5FC1C6D}" presName="thickLine" presStyleLbl="alignNode1" presStyleIdx="3" presStyleCnt="10"/>
      <dgm:spPr/>
    </dgm:pt>
    <dgm:pt modelId="{1B198EC8-E310-437B-8477-1782D3DEF1D6}" type="pres">
      <dgm:prSet presAssocID="{D7D738F6-AAEA-45AE-AAA2-8B9BC5FC1C6D}" presName="horz1" presStyleCnt="0"/>
      <dgm:spPr/>
    </dgm:pt>
    <dgm:pt modelId="{CB5AB680-CC68-4198-B710-84977018E084}" type="pres">
      <dgm:prSet presAssocID="{D7D738F6-AAEA-45AE-AAA2-8B9BC5FC1C6D}" presName="tx1" presStyleLbl="revTx" presStyleIdx="3" presStyleCnt="10"/>
      <dgm:spPr/>
      <dgm:t>
        <a:bodyPr/>
        <a:lstStyle/>
        <a:p>
          <a:endParaRPr lang="ru-RU"/>
        </a:p>
      </dgm:t>
    </dgm:pt>
    <dgm:pt modelId="{7E1EDA42-558A-4974-AA34-FA39CCC5199E}" type="pres">
      <dgm:prSet presAssocID="{D7D738F6-AAEA-45AE-AAA2-8B9BC5FC1C6D}" presName="vert1" presStyleCnt="0"/>
      <dgm:spPr/>
    </dgm:pt>
    <dgm:pt modelId="{C90D098E-994F-4E25-93A7-CA44A4B01409}" type="pres">
      <dgm:prSet presAssocID="{203BA63F-B41E-4BC0-8FD5-BD751CB9F01D}" presName="thickLine" presStyleLbl="alignNode1" presStyleIdx="4" presStyleCnt="10"/>
      <dgm:spPr/>
    </dgm:pt>
    <dgm:pt modelId="{FC87D958-3377-4960-BA70-9A3065572B61}" type="pres">
      <dgm:prSet presAssocID="{203BA63F-B41E-4BC0-8FD5-BD751CB9F01D}" presName="horz1" presStyleCnt="0"/>
      <dgm:spPr/>
    </dgm:pt>
    <dgm:pt modelId="{504C46B6-7EDA-4CB3-92A8-860582E3AF6D}" type="pres">
      <dgm:prSet presAssocID="{203BA63F-B41E-4BC0-8FD5-BD751CB9F01D}" presName="tx1" presStyleLbl="revTx" presStyleIdx="4" presStyleCnt="10"/>
      <dgm:spPr/>
      <dgm:t>
        <a:bodyPr/>
        <a:lstStyle/>
        <a:p>
          <a:endParaRPr lang="ru-RU"/>
        </a:p>
      </dgm:t>
    </dgm:pt>
    <dgm:pt modelId="{B6DC857B-658A-4BDB-97AE-ABBD8FF502D6}" type="pres">
      <dgm:prSet presAssocID="{203BA63F-B41E-4BC0-8FD5-BD751CB9F01D}" presName="vert1" presStyleCnt="0"/>
      <dgm:spPr/>
    </dgm:pt>
    <dgm:pt modelId="{04256EC5-F065-41E0-B523-120D990AFBD4}" type="pres">
      <dgm:prSet presAssocID="{CB97DC60-A9D6-45C5-A32C-A1324FF4BC13}" presName="thickLine" presStyleLbl="alignNode1" presStyleIdx="5" presStyleCnt="10"/>
      <dgm:spPr/>
    </dgm:pt>
    <dgm:pt modelId="{CC261E0C-5CE0-4F5B-9943-E0453D39DE6C}" type="pres">
      <dgm:prSet presAssocID="{CB97DC60-A9D6-45C5-A32C-A1324FF4BC13}" presName="horz1" presStyleCnt="0"/>
      <dgm:spPr/>
    </dgm:pt>
    <dgm:pt modelId="{06AEF5FA-A7AC-4F29-BA5B-F7D3103D341A}" type="pres">
      <dgm:prSet presAssocID="{CB97DC60-A9D6-45C5-A32C-A1324FF4BC13}" presName="tx1" presStyleLbl="revTx" presStyleIdx="5" presStyleCnt="10"/>
      <dgm:spPr/>
      <dgm:t>
        <a:bodyPr/>
        <a:lstStyle/>
        <a:p>
          <a:endParaRPr lang="ru-RU"/>
        </a:p>
      </dgm:t>
    </dgm:pt>
    <dgm:pt modelId="{E231A2E2-4649-4B55-B231-C9AFB6C99B26}" type="pres">
      <dgm:prSet presAssocID="{CB97DC60-A9D6-45C5-A32C-A1324FF4BC13}" presName="vert1" presStyleCnt="0"/>
      <dgm:spPr/>
    </dgm:pt>
    <dgm:pt modelId="{5D48EAEA-D8FE-4532-91EC-7C981FDFF6BF}" type="pres">
      <dgm:prSet presAssocID="{97CDCD52-B352-424F-9036-0B2B7BA15D81}" presName="thickLine" presStyleLbl="alignNode1" presStyleIdx="6" presStyleCnt="10"/>
      <dgm:spPr/>
    </dgm:pt>
    <dgm:pt modelId="{FBFB0E33-98C6-4802-9E1D-72C86A14985C}" type="pres">
      <dgm:prSet presAssocID="{97CDCD52-B352-424F-9036-0B2B7BA15D81}" presName="horz1" presStyleCnt="0"/>
      <dgm:spPr/>
    </dgm:pt>
    <dgm:pt modelId="{16D43D13-F5B0-4FB5-BB4D-887700D73C94}" type="pres">
      <dgm:prSet presAssocID="{97CDCD52-B352-424F-9036-0B2B7BA15D81}" presName="tx1" presStyleLbl="revTx" presStyleIdx="6" presStyleCnt="10"/>
      <dgm:spPr/>
      <dgm:t>
        <a:bodyPr/>
        <a:lstStyle/>
        <a:p>
          <a:endParaRPr lang="ru-RU"/>
        </a:p>
      </dgm:t>
    </dgm:pt>
    <dgm:pt modelId="{A6E934D0-FB3F-4307-9388-05D9832BAAFA}" type="pres">
      <dgm:prSet presAssocID="{97CDCD52-B352-424F-9036-0B2B7BA15D81}" presName="vert1" presStyleCnt="0"/>
      <dgm:spPr/>
    </dgm:pt>
    <dgm:pt modelId="{13A494B7-D5F3-4BED-A814-F257DC23FB06}" type="pres">
      <dgm:prSet presAssocID="{7F8909AD-F321-4457-8B97-02ED9C6FD283}" presName="thickLine" presStyleLbl="alignNode1" presStyleIdx="7" presStyleCnt="10"/>
      <dgm:spPr/>
    </dgm:pt>
    <dgm:pt modelId="{A881D488-3CFB-4CE3-82DE-A3444C16297D}" type="pres">
      <dgm:prSet presAssocID="{7F8909AD-F321-4457-8B97-02ED9C6FD283}" presName="horz1" presStyleCnt="0"/>
      <dgm:spPr/>
    </dgm:pt>
    <dgm:pt modelId="{5C9DB4BD-6C87-4CD8-AD62-E861FAE9E366}" type="pres">
      <dgm:prSet presAssocID="{7F8909AD-F321-4457-8B97-02ED9C6FD283}" presName="tx1" presStyleLbl="revTx" presStyleIdx="7" presStyleCnt="10"/>
      <dgm:spPr/>
      <dgm:t>
        <a:bodyPr/>
        <a:lstStyle/>
        <a:p>
          <a:endParaRPr lang="ru-RU"/>
        </a:p>
      </dgm:t>
    </dgm:pt>
    <dgm:pt modelId="{02905A0B-D9FD-4D6C-9C1D-3738BFD2C3A2}" type="pres">
      <dgm:prSet presAssocID="{7F8909AD-F321-4457-8B97-02ED9C6FD283}" presName="vert1" presStyleCnt="0"/>
      <dgm:spPr/>
    </dgm:pt>
    <dgm:pt modelId="{21D58477-B776-4EE8-9F45-DBFFAB455F48}" type="pres">
      <dgm:prSet presAssocID="{3A7DC321-6D0D-4F98-9979-BD924ABEBA6D}" presName="thickLine" presStyleLbl="alignNode1" presStyleIdx="8" presStyleCnt="10"/>
      <dgm:spPr/>
    </dgm:pt>
    <dgm:pt modelId="{F63F22EA-C564-41D3-9891-33BB31072334}" type="pres">
      <dgm:prSet presAssocID="{3A7DC321-6D0D-4F98-9979-BD924ABEBA6D}" presName="horz1" presStyleCnt="0"/>
      <dgm:spPr/>
    </dgm:pt>
    <dgm:pt modelId="{175F7512-EFD1-47CC-8A5B-66200B9B5AFB}" type="pres">
      <dgm:prSet presAssocID="{3A7DC321-6D0D-4F98-9979-BD924ABEBA6D}" presName="tx1" presStyleLbl="revTx" presStyleIdx="8" presStyleCnt="10"/>
      <dgm:spPr/>
      <dgm:t>
        <a:bodyPr/>
        <a:lstStyle/>
        <a:p>
          <a:endParaRPr lang="ru-RU"/>
        </a:p>
      </dgm:t>
    </dgm:pt>
    <dgm:pt modelId="{F743092C-30CA-4186-A3E8-4D69A0E25D72}" type="pres">
      <dgm:prSet presAssocID="{3A7DC321-6D0D-4F98-9979-BD924ABEBA6D}" presName="vert1" presStyleCnt="0"/>
      <dgm:spPr/>
    </dgm:pt>
    <dgm:pt modelId="{FEF6B92E-3AA0-405E-ADE2-4EFE432F2152}" type="pres">
      <dgm:prSet presAssocID="{357B1FCA-1280-4722-9F1B-B6864B512802}" presName="thickLine" presStyleLbl="alignNode1" presStyleIdx="9" presStyleCnt="10"/>
      <dgm:spPr/>
    </dgm:pt>
    <dgm:pt modelId="{D3E1A84E-0FC2-4CE0-B4B4-4D6E6EC025A1}" type="pres">
      <dgm:prSet presAssocID="{357B1FCA-1280-4722-9F1B-B6864B512802}" presName="horz1" presStyleCnt="0"/>
      <dgm:spPr/>
    </dgm:pt>
    <dgm:pt modelId="{D24508CF-53A0-480A-B843-40D885D3837B}" type="pres">
      <dgm:prSet presAssocID="{357B1FCA-1280-4722-9F1B-B6864B512802}" presName="tx1" presStyleLbl="revTx" presStyleIdx="9" presStyleCnt="10"/>
      <dgm:spPr/>
      <dgm:t>
        <a:bodyPr/>
        <a:lstStyle/>
        <a:p>
          <a:endParaRPr lang="ru-RU"/>
        </a:p>
      </dgm:t>
    </dgm:pt>
    <dgm:pt modelId="{91AB6420-3832-4851-B1F6-971BFEC635F2}" type="pres">
      <dgm:prSet presAssocID="{357B1FCA-1280-4722-9F1B-B6864B512802}" presName="vert1" presStyleCnt="0"/>
      <dgm:spPr/>
    </dgm:pt>
  </dgm:ptLst>
  <dgm:cxnLst>
    <dgm:cxn modelId="{1D4EC1E4-9CFB-400D-B411-79B7829C09F9}" type="presOf" srcId="{D7D738F6-AAEA-45AE-AAA2-8B9BC5FC1C6D}" destId="{CB5AB680-CC68-4198-B710-84977018E084}" srcOrd="0" destOrd="0" presId="urn:microsoft.com/office/officeart/2008/layout/LinedList"/>
    <dgm:cxn modelId="{2CEA494A-9230-4C33-9B4B-AE134BF84F1A}" srcId="{FB7505D3-6B40-4417-A056-350D58A516FB}" destId="{203BA63F-B41E-4BC0-8FD5-BD751CB9F01D}" srcOrd="4" destOrd="0" parTransId="{AFB72661-4180-4C1E-A352-E9774C1336A0}" sibTransId="{48C12E7F-4B34-4BC2-A71E-C5AC4B3BDE73}"/>
    <dgm:cxn modelId="{FDB4319A-3D13-49CB-9013-D52A0375DE71}" type="presOf" srcId="{FB7505D3-6B40-4417-A056-350D58A516FB}" destId="{4F79C65A-6264-406C-8600-7FA8A6F03655}" srcOrd="0" destOrd="0" presId="urn:microsoft.com/office/officeart/2008/layout/LinedList"/>
    <dgm:cxn modelId="{8DCDF546-890C-43B1-8FBE-347230AF03B7}" type="presOf" srcId="{3A7DC321-6D0D-4F98-9979-BD924ABEBA6D}" destId="{175F7512-EFD1-47CC-8A5B-66200B9B5AFB}" srcOrd="0" destOrd="0" presId="urn:microsoft.com/office/officeart/2008/layout/LinedList"/>
    <dgm:cxn modelId="{797E778F-D68B-433B-BFBF-4A130DE7156B}" srcId="{FB7505D3-6B40-4417-A056-350D58A516FB}" destId="{7F8909AD-F321-4457-8B97-02ED9C6FD283}" srcOrd="7" destOrd="0" parTransId="{89B35CF6-4634-4F30-A18D-C340B3CAA955}" sibTransId="{8A6303C3-9726-4A29-A5ED-6F1638F2C9BA}"/>
    <dgm:cxn modelId="{B3DF40CA-CABA-42D9-97C8-2376B2AEE8DC}" srcId="{FB7505D3-6B40-4417-A056-350D58A516FB}" destId="{24F0754E-C27E-45DE-9000-54A43E5B09D4}" srcOrd="2" destOrd="0" parTransId="{58BC2F74-87AA-40F2-B33E-8B9EE1FB75D6}" sibTransId="{DC452204-529A-4B2B-9493-A51810CD660C}"/>
    <dgm:cxn modelId="{59870B13-0523-492F-9757-C19705E1034A}" srcId="{FB7505D3-6B40-4417-A056-350D58A516FB}" destId="{357B1FCA-1280-4722-9F1B-B6864B512802}" srcOrd="9" destOrd="0" parTransId="{EB0D5E33-AFC6-48D7-82E0-E55AC5024339}" sibTransId="{C0A471C8-748F-48B8-9CEB-0F900A625333}"/>
    <dgm:cxn modelId="{8AA6BEB5-0285-41FC-BBD1-E3930945BED5}" type="presOf" srcId="{97CDCD52-B352-424F-9036-0B2B7BA15D81}" destId="{16D43D13-F5B0-4FB5-BB4D-887700D73C94}" srcOrd="0" destOrd="0" presId="urn:microsoft.com/office/officeart/2008/layout/LinedList"/>
    <dgm:cxn modelId="{0DD16F7C-8FC1-4BBB-B205-02DA45BBCE8C}" type="presOf" srcId="{357B1FCA-1280-4722-9F1B-B6864B512802}" destId="{D24508CF-53A0-480A-B843-40D885D3837B}" srcOrd="0" destOrd="0" presId="urn:microsoft.com/office/officeart/2008/layout/LinedList"/>
    <dgm:cxn modelId="{56AC0A87-D8F5-49E0-A8CD-E22247BD2CFB}" type="presOf" srcId="{897A477F-1578-487B-B9C0-6BB261BB1CF5}" destId="{A0B60875-B5F7-4B90-8D7C-E5A51874E46A}" srcOrd="0" destOrd="0" presId="urn:microsoft.com/office/officeart/2008/layout/LinedList"/>
    <dgm:cxn modelId="{E3C4B12A-A024-4344-AD00-0E17B767E070}" srcId="{FB7505D3-6B40-4417-A056-350D58A516FB}" destId="{D7D738F6-AAEA-45AE-AAA2-8B9BC5FC1C6D}" srcOrd="3" destOrd="0" parTransId="{898EB1B6-1589-4A31-BC11-5C1B37069E5D}" sibTransId="{723B345D-7FF1-430E-8FE4-68CB67FF6B39}"/>
    <dgm:cxn modelId="{9270EC36-9A40-4099-AD9B-A0680572ACD6}" srcId="{FB7505D3-6B40-4417-A056-350D58A516FB}" destId="{14AE8F23-1C6B-4C4F-92FB-1FC9C0F2156D}" srcOrd="1" destOrd="0" parTransId="{F8449AE3-679E-4181-9CC9-AD166E29919E}" sibTransId="{3603019A-A709-4F04-94E3-74F45A8D26C9}"/>
    <dgm:cxn modelId="{F0BC2560-3794-48A5-B081-D7DBD0369D95}" type="presOf" srcId="{14AE8F23-1C6B-4C4F-92FB-1FC9C0F2156D}" destId="{FD08C8DA-185F-4978-A0EB-AFD1694E3C1F}" srcOrd="0" destOrd="0" presId="urn:microsoft.com/office/officeart/2008/layout/LinedList"/>
    <dgm:cxn modelId="{21DD2595-32CE-4ABF-8BA0-8A0D9B74615A}" srcId="{FB7505D3-6B40-4417-A056-350D58A516FB}" destId="{897A477F-1578-487B-B9C0-6BB261BB1CF5}" srcOrd="0" destOrd="0" parTransId="{32C9515A-82FC-4B6E-86ED-6C39FA12AE28}" sibTransId="{EB1EFC7C-71CC-41EE-A26D-7236FD33CC0D}"/>
    <dgm:cxn modelId="{2199A63D-603C-4BB3-9668-858626813E57}" type="presOf" srcId="{24F0754E-C27E-45DE-9000-54A43E5B09D4}" destId="{2EA370AE-642C-41EB-B496-0CB1DF83F1EC}" srcOrd="0" destOrd="0" presId="urn:microsoft.com/office/officeart/2008/layout/LinedList"/>
    <dgm:cxn modelId="{09AE9395-E1E2-4A43-9A3A-A25BC5C05F4F}" type="presOf" srcId="{203BA63F-B41E-4BC0-8FD5-BD751CB9F01D}" destId="{504C46B6-7EDA-4CB3-92A8-860582E3AF6D}" srcOrd="0" destOrd="0" presId="urn:microsoft.com/office/officeart/2008/layout/LinedList"/>
    <dgm:cxn modelId="{0D68BEC3-89A0-4726-A960-A2B1183F7030}" srcId="{FB7505D3-6B40-4417-A056-350D58A516FB}" destId="{CB97DC60-A9D6-45C5-A32C-A1324FF4BC13}" srcOrd="5" destOrd="0" parTransId="{C18A8C05-565C-47CD-AD45-702E0F979049}" sibTransId="{EBCA73F1-4A6E-46F4-B5CD-C1616B2A1D2B}"/>
    <dgm:cxn modelId="{699476F2-E9D5-4F5C-8F4C-E5D7FE359C4A}" type="presOf" srcId="{7F8909AD-F321-4457-8B97-02ED9C6FD283}" destId="{5C9DB4BD-6C87-4CD8-AD62-E861FAE9E366}" srcOrd="0" destOrd="0" presId="urn:microsoft.com/office/officeart/2008/layout/LinedList"/>
    <dgm:cxn modelId="{4CF2D265-AEF0-414B-9783-C80B8C10A8DF}" type="presOf" srcId="{CB97DC60-A9D6-45C5-A32C-A1324FF4BC13}" destId="{06AEF5FA-A7AC-4F29-BA5B-F7D3103D341A}" srcOrd="0" destOrd="0" presId="urn:microsoft.com/office/officeart/2008/layout/LinedList"/>
    <dgm:cxn modelId="{4E601949-D208-438B-B0D2-81F79FA98EA1}" srcId="{FB7505D3-6B40-4417-A056-350D58A516FB}" destId="{3A7DC321-6D0D-4F98-9979-BD924ABEBA6D}" srcOrd="8" destOrd="0" parTransId="{D4D90FDA-D425-486B-885E-3D31F51C476B}" sibTransId="{FE918413-B30E-4FB5-BBC4-CAF96AC63D6C}"/>
    <dgm:cxn modelId="{7DCEBCE9-23AB-4C6E-BC3F-5FBCA45C7515}" srcId="{FB7505D3-6B40-4417-A056-350D58A516FB}" destId="{97CDCD52-B352-424F-9036-0B2B7BA15D81}" srcOrd="6" destOrd="0" parTransId="{25A35D6F-17FB-43C6-9B2E-CEC634035918}" sibTransId="{0E1E6386-E0AA-43CF-8948-C900609A60A0}"/>
    <dgm:cxn modelId="{B66ECF0F-F41B-4FF8-9779-039244D209AF}" type="presParOf" srcId="{4F79C65A-6264-406C-8600-7FA8A6F03655}" destId="{EF088FEA-E70F-45CB-AA34-C7CCD63AB18D}" srcOrd="0" destOrd="0" presId="urn:microsoft.com/office/officeart/2008/layout/LinedList"/>
    <dgm:cxn modelId="{AED93948-4CD2-4F98-A84F-0B4B46E52918}" type="presParOf" srcId="{4F79C65A-6264-406C-8600-7FA8A6F03655}" destId="{A4309198-2F27-4414-92E2-70A61B3CBEDF}" srcOrd="1" destOrd="0" presId="urn:microsoft.com/office/officeart/2008/layout/LinedList"/>
    <dgm:cxn modelId="{F48D5996-F900-40B4-B83F-4F532EA4BE4E}" type="presParOf" srcId="{A4309198-2F27-4414-92E2-70A61B3CBEDF}" destId="{A0B60875-B5F7-4B90-8D7C-E5A51874E46A}" srcOrd="0" destOrd="0" presId="urn:microsoft.com/office/officeart/2008/layout/LinedList"/>
    <dgm:cxn modelId="{DF595165-4E23-47CB-A223-D17FE7100379}" type="presParOf" srcId="{A4309198-2F27-4414-92E2-70A61B3CBEDF}" destId="{C288A6F2-980F-4925-B3E3-7E84F40015AD}" srcOrd="1" destOrd="0" presId="urn:microsoft.com/office/officeart/2008/layout/LinedList"/>
    <dgm:cxn modelId="{6808D201-6D55-4C50-B69B-E8F89EFDE256}" type="presParOf" srcId="{4F79C65A-6264-406C-8600-7FA8A6F03655}" destId="{AE006B29-4B13-46D4-907F-AFDEF9478F51}" srcOrd="2" destOrd="0" presId="urn:microsoft.com/office/officeart/2008/layout/LinedList"/>
    <dgm:cxn modelId="{24A03290-3AA6-45FD-A70A-20A32163EAED}" type="presParOf" srcId="{4F79C65A-6264-406C-8600-7FA8A6F03655}" destId="{5AD0BB4D-57F3-4F59-980C-6C90D31D8C91}" srcOrd="3" destOrd="0" presId="urn:microsoft.com/office/officeart/2008/layout/LinedList"/>
    <dgm:cxn modelId="{35B3B3F1-F05E-41FC-9B2C-140741D00B62}" type="presParOf" srcId="{5AD0BB4D-57F3-4F59-980C-6C90D31D8C91}" destId="{FD08C8DA-185F-4978-A0EB-AFD1694E3C1F}" srcOrd="0" destOrd="0" presId="urn:microsoft.com/office/officeart/2008/layout/LinedList"/>
    <dgm:cxn modelId="{2F609DE1-38B6-4CFB-8457-E2B4044839CB}" type="presParOf" srcId="{5AD0BB4D-57F3-4F59-980C-6C90D31D8C91}" destId="{A8B8C244-9E3E-4F13-9801-783B53248CB8}" srcOrd="1" destOrd="0" presId="urn:microsoft.com/office/officeart/2008/layout/LinedList"/>
    <dgm:cxn modelId="{D0B38406-F49C-4BA7-85CB-E7F05EBF9D50}" type="presParOf" srcId="{4F79C65A-6264-406C-8600-7FA8A6F03655}" destId="{0FAB946A-C8F2-4D41-BC54-D49200CCF568}" srcOrd="4" destOrd="0" presId="urn:microsoft.com/office/officeart/2008/layout/LinedList"/>
    <dgm:cxn modelId="{AE50FD3B-C590-476D-B8C0-C2279A95BA17}" type="presParOf" srcId="{4F79C65A-6264-406C-8600-7FA8A6F03655}" destId="{593DCE18-4424-4C00-98B0-0125DDD9E4BA}" srcOrd="5" destOrd="0" presId="urn:microsoft.com/office/officeart/2008/layout/LinedList"/>
    <dgm:cxn modelId="{C4FA5EC4-EE87-4671-8C7E-1E5D6C70605F}" type="presParOf" srcId="{593DCE18-4424-4C00-98B0-0125DDD9E4BA}" destId="{2EA370AE-642C-41EB-B496-0CB1DF83F1EC}" srcOrd="0" destOrd="0" presId="urn:microsoft.com/office/officeart/2008/layout/LinedList"/>
    <dgm:cxn modelId="{B71F971B-057D-45E4-BD0A-B4E0E49D427E}" type="presParOf" srcId="{593DCE18-4424-4C00-98B0-0125DDD9E4BA}" destId="{D47194A9-3F76-4C75-8615-5BEE5A24C5A6}" srcOrd="1" destOrd="0" presId="urn:microsoft.com/office/officeart/2008/layout/LinedList"/>
    <dgm:cxn modelId="{D5F849DB-96E5-4333-A51D-7CFF30A73324}" type="presParOf" srcId="{4F79C65A-6264-406C-8600-7FA8A6F03655}" destId="{B9F6D133-EBAE-4103-9B06-28BB913554FF}" srcOrd="6" destOrd="0" presId="urn:microsoft.com/office/officeart/2008/layout/LinedList"/>
    <dgm:cxn modelId="{AE54D93A-4899-44C5-BA4C-BFB111DA63E6}" type="presParOf" srcId="{4F79C65A-6264-406C-8600-7FA8A6F03655}" destId="{1B198EC8-E310-437B-8477-1782D3DEF1D6}" srcOrd="7" destOrd="0" presId="urn:microsoft.com/office/officeart/2008/layout/LinedList"/>
    <dgm:cxn modelId="{B0FED66B-BFF0-460E-B0E7-2FD86E30AB7A}" type="presParOf" srcId="{1B198EC8-E310-437B-8477-1782D3DEF1D6}" destId="{CB5AB680-CC68-4198-B710-84977018E084}" srcOrd="0" destOrd="0" presId="urn:microsoft.com/office/officeart/2008/layout/LinedList"/>
    <dgm:cxn modelId="{4C6663DB-DFBD-4D58-94D8-38679FB0BE3A}" type="presParOf" srcId="{1B198EC8-E310-437B-8477-1782D3DEF1D6}" destId="{7E1EDA42-558A-4974-AA34-FA39CCC5199E}" srcOrd="1" destOrd="0" presId="urn:microsoft.com/office/officeart/2008/layout/LinedList"/>
    <dgm:cxn modelId="{B17C9924-5BBD-4E12-9595-9358BA9EA0DB}" type="presParOf" srcId="{4F79C65A-6264-406C-8600-7FA8A6F03655}" destId="{C90D098E-994F-4E25-93A7-CA44A4B01409}" srcOrd="8" destOrd="0" presId="urn:microsoft.com/office/officeart/2008/layout/LinedList"/>
    <dgm:cxn modelId="{04AC545D-ED31-4AA0-9F0D-AA5F4C0F3A33}" type="presParOf" srcId="{4F79C65A-6264-406C-8600-7FA8A6F03655}" destId="{FC87D958-3377-4960-BA70-9A3065572B61}" srcOrd="9" destOrd="0" presId="urn:microsoft.com/office/officeart/2008/layout/LinedList"/>
    <dgm:cxn modelId="{0E97FC31-5A33-411A-88FF-5E2F502B7CC5}" type="presParOf" srcId="{FC87D958-3377-4960-BA70-9A3065572B61}" destId="{504C46B6-7EDA-4CB3-92A8-860582E3AF6D}" srcOrd="0" destOrd="0" presId="urn:microsoft.com/office/officeart/2008/layout/LinedList"/>
    <dgm:cxn modelId="{EB16AFA7-1EB1-4080-8E06-D913CF838A24}" type="presParOf" srcId="{FC87D958-3377-4960-BA70-9A3065572B61}" destId="{B6DC857B-658A-4BDB-97AE-ABBD8FF502D6}" srcOrd="1" destOrd="0" presId="urn:microsoft.com/office/officeart/2008/layout/LinedList"/>
    <dgm:cxn modelId="{796A6EA6-6C9B-4153-830A-58F2BC6EFBDB}" type="presParOf" srcId="{4F79C65A-6264-406C-8600-7FA8A6F03655}" destId="{04256EC5-F065-41E0-B523-120D990AFBD4}" srcOrd="10" destOrd="0" presId="urn:microsoft.com/office/officeart/2008/layout/LinedList"/>
    <dgm:cxn modelId="{7004E103-E40A-4910-9362-19ADE0785582}" type="presParOf" srcId="{4F79C65A-6264-406C-8600-7FA8A6F03655}" destId="{CC261E0C-5CE0-4F5B-9943-E0453D39DE6C}" srcOrd="11" destOrd="0" presId="urn:microsoft.com/office/officeart/2008/layout/LinedList"/>
    <dgm:cxn modelId="{B962EBA2-7D8F-4794-A641-0E44A90E3BA3}" type="presParOf" srcId="{CC261E0C-5CE0-4F5B-9943-E0453D39DE6C}" destId="{06AEF5FA-A7AC-4F29-BA5B-F7D3103D341A}" srcOrd="0" destOrd="0" presId="urn:microsoft.com/office/officeart/2008/layout/LinedList"/>
    <dgm:cxn modelId="{267AB9CC-FB37-4FB1-9F52-4C6F8BE8B14F}" type="presParOf" srcId="{CC261E0C-5CE0-4F5B-9943-E0453D39DE6C}" destId="{E231A2E2-4649-4B55-B231-C9AFB6C99B26}" srcOrd="1" destOrd="0" presId="urn:microsoft.com/office/officeart/2008/layout/LinedList"/>
    <dgm:cxn modelId="{42A021EA-953D-42C7-8E4A-97B78E42E4AC}" type="presParOf" srcId="{4F79C65A-6264-406C-8600-7FA8A6F03655}" destId="{5D48EAEA-D8FE-4532-91EC-7C981FDFF6BF}" srcOrd="12" destOrd="0" presId="urn:microsoft.com/office/officeart/2008/layout/LinedList"/>
    <dgm:cxn modelId="{1997403A-B1A6-45CA-81B2-EFFBBB3CB1F7}" type="presParOf" srcId="{4F79C65A-6264-406C-8600-7FA8A6F03655}" destId="{FBFB0E33-98C6-4802-9E1D-72C86A14985C}" srcOrd="13" destOrd="0" presId="urn:microsoft.com/office/officeart/2008/layout/LinedList"/>
    <dgm:cxn modelId="{5655C7B1-A121-482C-A177-580C3D592F46}" type="presParOf" srcId="{FBFB0E33-98C6-4802-9E1D-72C86A14985C}" destId="{16D43D13-F5B0-4FB5-BB4D-887700D73C94}" srcOrd="0" destOrd="0" presId="urn:microsoft.com/office/officeart/2008/layout/LinedList"/>
    <dgm:cxn modelId="{DDBD29F1-F699-47B4-BD49-B52E3ADA32C3}" type="presParOf" srcId="{FBFB0E33-98C6-4802-9E1D-72C86A14985C}" destId="{A6E934D0-FB3F-4307-9388-05D9832BAAFA}" srcOrd="1" destOrd="0" presId="urn:microsoft.com/office/officeart/2008/layout/LinedList"/>
    <dgm:cxn modelId="{7981EE97-AF9E-4435-B6D3-5E6D08D108E7}" type="presParOf" srcId="{4F79C65A-6264-406C-8600-7FA8A6F03655}" destId="{13A494B7-D5F3-4BED-A814-F257DC23FB06}" srcOrd="14" destOrd="0" presId="urn:microsoft.com/office/officeart/2008/layout/LinedList"/>
    <dgm:cxn modelId="{84C01534-8911-4251-942A-439799E0E406}" type="presParOf" srcId="{4F79C65A-6264-406C-8600-7FA8A6F03655}" destId="{A881D488-3CFB-4CE3-82DE-A3444C16297D}" srcOrd="15" destOrd="0" presId="urn:microsoft.com/office/officeart/2008/layout/LinedList"/>
    <dgm:cxn modelId="{DD77DEFA-14F6-4691-AF6A-F0C614E8271D}" type="presParOf" srcId="{A881D488-3CFB-4CE3-82DE-A3444C16297D}" destId="{5C9DB4BD-6C87-4CD8-AD62-E861FAE9E366}" srcOrd="0" destOrd="0" presId="urn:microsoft.com/office/officeart/2008/layout/LinedList"/>
    <dgm:cxn modelId="{B596BECA-3AE9-40A6-8205-1FB070B3ADFF}" type="presParOf" srcId="{A881D488-3CFB-4CE3-82DE-A3444C16297D}" destId="{02905A0B-D9FD-4D6C-9C1D-3738BFD2C3A2}" srcOrd="1" destOrd="0" presId="urn:microsoft.com/office/officeart/2008/layout/LinedList"/>
    <dgm:cxn modelId="{1965A944-7D0A-4962-AA96-A24B8B55FDD2}" type="presParOf" srcId="{4F79C65A-6264-406C-8600-7FA8A6F03655}" destId="{21D58477-B776-4EE8-9F45-DBFFAB455F48}" srcOrd="16" destOrd="0" presId="urn:microsoft.com/office/officeart/2008/layout/LinedList"/>
    <dgm:cxn modelId="{1BA65897-0174-491E-8B54-EAD665F4F568}" type="presParOf" srcId="{4F79C65A-6264-406C-8600-7FA8A6F03655}" destId="{F63F22EA-C564-41D3-9891-33BB31072334}" srcOrd="17" destOrd="0" presId="urn:microsoft.com/office/officeart/2008/layout/LinedList"/>
    <dgm:cxn modelId="{9EBB4C4A-1B1B-4B42-A526-9B4365404ACC}" type="presParOf" srcId="{F63F22EA-C564-41D3-9891-33BB31072334}" destId="{175F7512-EFD1-47CC-8A5B-66200B9B5AFB}" srcOrd="0" destOrd="0" presId="urn:microsoft.com/office/officeart/2008/layout/LinedList"/>
    <dgm:cxn modelId="{5023D161-1387-4B4D-8FC7-9535D7EC54B9}" type="presParOf" srcId="{F63F22EA-C564-41D3-9891-33BB31072334}" destId="{F743092C-30CA-4186-A3E8-4D69A0E25D72}" srcOrd="1" destOrd="0" presId="urn:microsoft.com/office/officeart/2008/layout/LinedList"/>
    <dgm:cxn modelId="{D46F9C22-9D88-48FB-99FF-8E163E201F24}" type="presParOf" srcId="{4F79C65A-6264-406C-8600-7FA8A6F03655}" destId="{FEF6B92E-3AA0-405E-ADE2-4EFE432F2152}" srcOrd="18" destOrd="0" presId="urn:microsoft.com/office/officeart/2008/layout/LinedList"/>
    <dgm:cxn modelId="{DBD381C3-039C-47A7-8858-865D8746B0BB}" type="presParOf" srcId="{4F79C65A-6264-406C-8600-7FA8A6F03655}" destId="{D3E1A84E-0FC2-4CE0-B4B4-4D6E6EC025A1}" srcOrd="19" destOrd="0" presId="urn:microsoft.com/office/officeart/2008/layout/LinedList"/>
    <dgm:cxn modelId="{45399C90-C687-40A8-962C-EA3549C5F0F8}" type="presParOf" srcId="{D3E1A84E-0FC2-4CE0-B4B4-4D6E6EC025A1}" destId="{D24508CF-53A0-480A-B843-40D885D3837B}" srcOrd="0" destOrd="0" presId="urn:microsoft.com/office/officeart/2008/layout/LinedList"/>
    <dgm:cxn modelId="{A63E8B31-8956-43FA-ABCF-42283407A4FE}" type="presParOf" srcId="{D3E1A84E-0FC2-4CE0-B4B4-4D6E6EC025A1}" destId="{91AB6420-3832-4851-B1F6-971BFEC635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BA6645-0EEA-4333-ACB4-08166FA633CF}" type="doc">
      <dgm:prSet loTypeId="urn:microsoft.com/office/officeart/2005/8/layout/chevron1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93D0ADD2-0045-4F98-99F4-C1033DBB24EB}">
      <dgm:prSet custT="1"/>
      <dgm:spPr>
        <a:solidFill>
          <a:schemeClr val="bg2">
            <a:lumMod val="25000"/>
            <a:alpha val="9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ru-RU" sz="3630" b="0" dirty="0" smtClean="0">
              <a:solidFill>
                <a:schemeClr val="bg1"/>
              </a:solidFill>
              <a:latin typeface="Impact" pitchFamily="34" charset="0"/>
            </a:rPr>
            <a:t>Ссылка на журнал</a:t>
          </a:r>
          <a:endParaRPr lang="ru-RU" sz="3630" b="0" dirty="0">
            <a:solidFill>
              <a:schemeClr val="bg1"/>
            </a:solidFill>
            <a:latin typeface="Impact" pitchFamily="34" charset="0"/>
          </a:endParaRPr>
        </a:p>
      </dgm:t>
    </dgm:pt>
    <dgm:pt modelId="{D2395122-F796-4A68-872A-167ED4469BD5}" type="parTrans" cxnId="{DF2F3533-8A7B-44EE-97C7-BC5871730E6D}">
      <dgm:prSet/>
      <dgm:spPr/>
      <dgm:t>
        <a:bodyPr/>
        <a:lstStyle/>
        <a:p>
          <a:endParaRPr lang="ru-RU"/>
        </a:p>
      </dgm:t>
    </dgm:pt>
    <dgm:pt modelId="{F7BBC2DB-30C7-42A0-8D3B-DB9C6B189414}" type="sibTrans" cxnId="{DF2F3533-8A7B-44EE-97C7-BC5871730E6D}">
      <dgm:prSet/>
      <dgm:spPr/>
      <dgm:t>
        <a:bodyPr/>
        <a:lstStyle/>
        <a:p>
          <a:endParaRPr lang="ru-RU"/>
        </a:p>
      </dgm:t>
    </dgm:pt>
    <dgm:pt modelId="{A3235296-4DC7-4449-AE4A-B6207A2D5B4D}" type="pres">
      <dgm:prSet presAssocID="{B0BA6645-0EEA-4333-ACB4-08166FA633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235543-13B5-44C6-B5FF-9A414E6FB7C2}" type="pres">
      <dgm:prSet presAssocID="{93D0ADD2-0045-4F98-99F4-C1033DBB24EB}" presName="parTxOnly" presStyleLbl="node1" presStyleIdx="0" presStyleCnt="1" custLinFactNeighborX="4225" custLinFactNeighborY="-21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E01E2-BE0A-4ED4-88F6-E0564FA1C7F6}" type="presOf" srcId="{93D0ADD2-0045-4F98-99F4-C1033DBB24EB}" destId="{AA235543-13B5-44C6-B5FF-9A414E6FB7C2}" srcOrd="0" destOrd="0" presId="urn:microsoft.com/office/officeart/2005/8/layout/chevron1"/>
    <dgm:cxn modelId="{8D0957D6-BC24-4181-8422-78F66C807399}" type="presOf" srcId="{B0BA6645-0EEA-4333-ACB4-08166FA633CF}" destId="{A3235296-4DC7-4449-AE4A-B6207A2D5B4D}" srcOrd="0" destOrd="0" presId="urn:microsoft.com/office/officeart/2005/8/layout/chevron1"/>
    <dgm:cxn modelId="{DF2F3533-8A7B-44EE-97C7-BC5871730E6D}" srcId="{B0BA6645-0EEA-4333-ACB4-08166FA633CF}" destId="{93D0ADD2-0045-4F98-99F4-C1033DBB24EB}" srcOrd="0" destOrd="0" parTransId="{D2395122-F796-4A68-872A-167ED4469BD5}" sibTransId="{F7BBC2DB-30C7-42A0-8D3B-DB9C6B189414}"/>
    <dgm:cxn modelId="{8EAA4E72-14F4-4DB3-A0D7-CFB2AB26CA02}" type="presParOf" srcId="{A3235296-4DC7-4449-AE4A-B6207A2D5B4D}" destId="{AA235543-13B5-44C6-B5FF-9A414E6FB7C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A5B92-3619-4FF0-BD21-39591ECA287F}">
      <dsp:nvSpPr>
        <dsp:cNvPr id="0" name=""/>
        <dsp:cNvSpPr/>
      </dsp:nvSpPr>
      <dsp:spPr>
        <a:xfrm>
          <a:off x="360050" y="0"/>
          <a:ext cx="3256013" cy="43924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FE768-E1A4-4E9F-8017-3E1548525EA3}">
      <dsp:nvSpPr>
        <dsp:cNvPr id="0" name=""/>
        <dsp:cNvSpPr/>
      </dsp:nvSpPr>
      <dsp:spPr>
        <a:xfrm>
          <a:off x="1628006" y="439677"/>
          <a:ext cx="2116409" cy="62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Языковая (лингвистическая)</a:t>
          </a:r>
          <a:endParaRPr lang="ru-RU" sz="1600" kern="1200" dirty="0"/>
        </a:p>
      </dsp:txBody>
      <dsp:txXfrm>
        <a:off x="1658494" y="470165"/>
        <a:ext cx="2055433" cy="563580"/>
      </dsp:txXfrm>
    </dsp:sp>
    <dsp:sp modelId="{6DED973B-31E7-471A-862E-FB2C1E413BA8}">
      <dsp:nvSpPr>
        <dsp:cNvPr id="0" name=""/>
        <dsp:cNvSpPr/>
      </dsp:nvSpPr>
      <dsp:spPr>
        <a:xfrm>
          <a:off x="1628006" y="1142304"/>
          <a:ext cx="2116409" cy="62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Речевая </a:t>
          </a:r>
          <a:endParaRPr lang="ru-RU" sz="1600" kern="1200" dirty="0"/>
        </a:p>
      </dsp:txBody>
      <dsp:txXfrm>
        <a:off x="1658494" y="1172792"/>
        <a:ext cx="2055433" cy="563580"/>
      </dsp:txXfrm>
    </dsp:sp>
    <dsp:sp modelId="{5B1386B9-971E-4F5F-8DB8-1FBBBEC3C8E3}">
      <dsp:nvSpPr>
        <dsp:cNvPr id="0" name=""/>
        <dsp:cNvSpPr/>
      </dsp:nvSpPr>
      <dsp:spPr>
        <a:xfrm>
          <a:off x="1628006" y="1844930"/>
          <a:ext cx="2116409" cy="62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Социокультурная </a:t>
          </a:r>
          <a:endParaRPr lang="ru-RU" sz="1600" kern="1200" dirty="0"/>
        </a:p>
      </dsp:txBody>
      <dsp:txXfrm>
        <a:off x="1658494" y="1875418"/>
        <a:ext cx="2055433" cy="563580"/>
      </dsp:txXfrm>
    </dsp:sp>
    <dsp:sp modelId="{F78F78D6-4A86-43FD-BEDF-DFF4B34191C3}">
      <dsp:nvSpPr>
        <dsp:cNvPr id="0" name=""/>
        <dsp:cNvSpPr/>
      </dsp:nvSpPr>
      <dsp:spPr>
        <a:xfrm>
          <a:off x="1628006" y="2547557"/>
          <a:ext cx="2116409" cy="62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Компенсаторная</a:t>
          </a:r>
          <a:endParaRPr lang="ru-RU" sz="1600" kern="1200" dirty="0"/>
        </a:p>
      </dsp:txBody>
      <dsp:txXfrm>
        <a:off x="1658494" y="2578045"/>
        <a:ext cx="2055433" cy="563580"/>
      </dsp:txXfrm>
    </dsp:sp>
    <dsp:sp modelId="{5A6D9343-FA36-4842-BCF7-F28DAC2949B4}">
      <dsp:nvSpPr>
        <dsp:cNvPr id="0" name=""/>
        <dsp:cNvSpPr/>
      </dsp:nvSpPr>
      <dsp:spPr>
        <a:xfrm>
          <a:off x="1628006" y="3250183"/>
          <a:ext cx="2116409" cy="62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Учебно-познавательная</a:t>
          </a:r>
          <a:endParaRPr lang="ru-RU" sz="16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658494" y="3280671"/>
        <a:ext cx="2055433" cy="563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46071-403F-4AB7-941C-4A4790629AAD}">
      <dsp:nvSpPr>
        <dsp:cNvPr id="0" name=""/>
        <dsp:cNvSpPr/>
      </dsp:nvSpPr>
      <dsp:spPr>
        <a:xfrm rot="16200000">
          <a:off x="1446" y="2073"/>
          <a:ext cx="3117706" cy="312066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2">
                  <a:lumMod val="10000"/>
                </a:schemeClr>
              </a:solidFill>
            </a:rPr>
            <a:t>Читательская грамотность</a:t>
          </a:r>
          <a:endParaRPr lang="ru-RU" sz="230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-35" y="782980"/>
        <a:ext cx="2575069" cy="1558853"/>
      </dsp:txXfrm>
    </dsp:sp>
    <dsp:sp modelId="{8A905B16-AF35-45B0-8BC4-2C99DF412005}">
      <dsp:nvSpPr>
        <dsp:cNvPr id="0" name=""/>
        <dsp:cNvSpPr/>
      </dsp:nvSpPr>
      <dsp:spPr>
        <a:xfrm rot="5400000">
          <a:off x="5371622" y="0"/>
          <a:ext cx="3117706" cy="312481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2">
                  <a:lumMod val="10000"/>
                </a:schemeClr>
              </a:solidFill>
            </a:rPr>
            <a:t>Социокультурная компетенция</a:t>
          </a:r>
          <a:endParaRPr lang="ru-RU" sz="2300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5913667" y="782981"/>
        <a:ext cx="2579215" cy="1558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F684D-CFC8-4F64-9B2D-C8B15E4D9122}">
      <dsp:nvSpPr>
        <dsp:cNvPr id="0" name=""/>
        <dsp:cNvSpPr/>
      </dsp:nvSpPr>
      <dsp:spPr>
        <a:xfrm>
          <a:off x="0" y="0"/>
          <a:ext cx="4680519" cy="46805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764EB-3324-43F0-8ED3-5607B1BA6C2D}">
      <dsp:nvSpPr>
        <dsp:cNvPr id="0" name=""/>
        <dsp:cNvSpPr/>
      </dsp:nvSpPr>
      <dsp:spPr>
        <a:xfrm>
          <a:off x="2340259" y="0"/>
          <a:ext cx="6051715" cy="46805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1) поиск в тексте нужной информации по простому критерию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(самый низкий уровень)</a:t>
          </a:r>
          <a:endParaRPr lang="ru-RU" sz="1400" kern="1200" dirty="0"/>
        </a:p>
      </dsp:txBody>
      <dsp:txXfrm>
        <a:off x="2340259" y="0"/>
        <a:ext cx="6051715" cy="748883"/>
      </dsp:txXfrm>
    </dsp:sp>
    <dsp:sp modelId="{90516E64-6C93-494B-AEB3-BF0A0B1E8BFC}">
      <dsp:nvSpPr>
        <dsp:cNvPr id="0" name=""/>
        <dsp:cNvSpPr/>
      </dsp:nvSpPr>
      <dsp:spPr>
        <a:xfrm>
          <a:off x="491454" y="748883"/>
          <a:ext cx="3697610" cy="36976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AE345-CD8B-4035-BBC6-807E6A979735}">
      <dsp:nvSpPr>
        <dsp:cNvPr id="0" name=""/>
        <dsp:cNvSpPr/>
      </dsp:nvSpPr>
      <dsp:spPr>
        <a:xfrm>
          <a:off x="2340259" y="748883"/>
          <a:ext cx="6051715" cy="36976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2) поиск в тексте нужной информации по множественным критериям</a:t>
          </a:r>
          <a:endParaRPr lang="ru-RU" sz="1400" kern="1200"/>
        </a:p>
      </dsp:txBody>
      <dsp:txXfrm>
        <a:off x="2340259" y="748883"/>
        <a:ext cx="6051715" cy="748883"/>
      </dsp:txXfrm>
    </dsp:sp>
    <dsp:sp modelId="{43731202-62FA-4544-A5A3-BA83EBC9221B}">
      <dsp:nvSpPr>
        <dsp:cNvPr id="0" name=""/>
        <dsp:cNvSpPr/>
      </dsp:nvSpPr>
      <dsp:spPr>
        <a:xfrm>
          <a:off x="982908" y="1497766"/>
          <a:ext cx="2714701" cy="271470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DE433-C0FA-4A0D-BFDE-A7B8D2A1A9A4}">
      <dsp:nvSpPr>
        <dsp:cNvPr id="0" name=""/>
        <dsp:cNvSpPr/>
      </dsp:nvSpPr>
      <dsp:spPr>
        <a:xfrm>
          <a:off x="2340259" y="1497766"/>
          <a:ext cx="6051715" cy="27147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3) поиск в тексте нужной информации, распознавание связи между отрывками информации, работа с известной, но противоречивой информацией</a:t>
          </a:r>
          <a:endParaRPr lang="ru-RU" sz="1400" kern="1200"/>
        </a:p>
      </dsp:txBody>
      <dsp:txXfrm>
        <a:off x="2340259" y="1497766"/>
        <a:ext cx="6051715" cy="748883"/>
      </dsp:txXfrm>
    </dsp:sp>
    <dsp:sp modelId="{8D7549F4-A350-471D-AA90-709515747DEC}">
      <dsp:nvSpPr>
        <dsp:cNvPr id="0" name=""/>
        <dsp:cNvSpPr/>
      </dsp:nvSpPr>
      <dsp:spPr>
        <a:xfrm>
          <a:off x="1474363" y="2246649"/>
          <a:ext cx="1731792" cy="173179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E9337-52EA-4AB4-804A-775EC05954E7}">
      <dsp:nvSpPr>
        <dsp:cNvPr id="0" name=""/>
        <dsp:cNvSpPr/>
      </dsp:nvSpPr>
      <dsp:spPr>
        <a:xfrm>
          <a:off x="2340259" y="2246649"/>
          <a:ext cx="6051715" cy="17317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4) поиск и установление последовательности или комбинации отрывков, содержащих глубоко скрытую информацию, умение сделать вывод о том, какая информация в тексте необходима для выполнения задания </a:t>
          </a:r>
          <a:endParaRPr lang="ru-RU" sz="1400" kern="1200"/>
        </a:p>
      </dsp:txBody>
      <dsp:txXfrm>
        <a:off x="2340259" y="2246649"/>
        <a:ext cx="6051715" cy="748883"/>
      </dsp:txXfrm>
    </dsp:sp>
    <dsp:sp modelId="{8560F20C-FE07-4BA7-A974-7F82320D8FF3}">
      <dsp:nvSpPr>
        <dsp:cNvPr id="0" name=""/>
        <dsp:cNvSpPr/>
      </dsp:nvSpPr>
      <dsp:spPr>
        <a:xfrm>
          <a:off x="1965817" y="2995532"/>
          <a:ext cx="748883" cy="7488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43EB5-7658-470A-9F1A-AFF74AC93731}">
      <dsp:nvSpPr>
        <dsp:cNvPr id="0" name=""/>
        <dsp:cNvSpPr/>
      </dsp:nvSpPr>
      <dsp:spPr>
        <a:xfrm>
          <a:off x="2340259" y="2995532"/>
          <a:ext cx="6051715" cy="7488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5) понимание сложных текстов и их интерпретация, формулирование выводов и гипотез относительно содержания текста</a:t>
          </a:r>
          <a:endParaRPr lang="ru-RU" sz="1400" kern="1200"/>
        </a:p>
      </dsp:txBody>
      <dsp:txXfrm>
        <a:off x="2340259" y="2995532"/>
        <a:ext cx="6051715" cy="748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5748C-3591-4738-BA01-1C99EE09DB58}">
      <dsp:nvSpPr>
        <dsp:cNvPr id="0" name=""/>
        <dsp:cNvSpPr/>
      </dsp:nvSpPr>
      <dsp:spPr>
        <a:xfrm>
          <a:off x="0" y="3927678"/>
          <a:ext cx="6325033" cy="515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наличие в тексте «фактов и мнений»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3927678"/>
        <a:ext cx="6325033" cy="515505"/>
      </dsp:txXfrm>
    </dsp:sp>
    <dsp:sp modelId="{78682BB6-FC42-404C-8863-BF65D5154F7C}">
      <dsp:nvSpPr>
        <dsp:cNvPr id="0" name=""/>
        <dsp:cNvSpPr/>
      </dsp:nvSpPr>
      <dsp:spPr>
        <a:xfrm rot="10800000">
          <a:off x="0" y="3142563"/>
          <a:ext cx="6325033" cy="7928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наличие иллюстраций, схем, диаграмм 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0" y="3142563"/>
        <a:ext cx="6325033" cy="515168"/>
      </dsp:txXfrm>
    </dsp:sp>
    <dsp:sp modelId="{4AB1417D-6294-47C4-B7CB-29BE47B6E38A}">
      <dsp:nvSpPr>
        <dsp:cNvPr id="0" name=""/>
        <dsp:cNvSpPr/>
      </dsp:nvSpPr>
      <dsp:spPr>
        <a:xfrm rot="10800000">
          <a:off x="0" y="2357448"/>
          <a:ext cx="6325033" cy="7928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наличие фактов, понятий, имен, географических названий, цифр, дат и т.д. 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0" y="2357448"/>
        <a:ext cx="6325033" cy="515168"/>
      </dsp:txXfrm>
    </dsp:sp>
    <dsp:sp modelId="{52F87EF2-997E-4A1D-B406-6CA4B93DF1E8}">
      <dsp:nvSpPr>
        <dsp:cNvPr id="0" name=""/>
        <dsp:cNvSpPr/>
      </dsp:nvSpPr>
      <dsp:spPr>
        <a:xfrm rot="10800000">
          <a:off x="0" y="1572333"/>
          <a:ext cx="6325033" cy="7928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наличие новой (для учащихся) информации 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0" y="1572333"/>
        <a:ext cx="6325033" cy="515168"/>
      </dsp:txXfrm>
    </dsp:sp>
    <dsp:sp modelId="{503C52F4-1B13-4690-A1AF-9C8396D5B533}">
      <dsp:nvSpPr>
        <dsp:cNvPr id="0" name=""/>
        <dsp:cNvSpPr/>
      </dsp:nvSpPr>
      <dsp:spPr>
        <a:xfrm rot="10800000">
          <a:off x="0" y="787217"/>
          <a:ext cx="6325033" cy="7928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учет возрастных особенностей целевой группы (адаптированность текста)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0" y="787217"/>
        <a:ext cx="6325033" cy="515168"/>
      </dsp:txXfrm>
    </dsp:sp>
    <dsp:sp modelId="{E84984EA-AF30-4CFA-8058-0EB7DBF76ECB}">
      <dsp:nvSpPr>
        <dsp:cNvPr id="0" name=""/>
        <dsp:cNvSpPr/>
      </dsp:nvSpPr>
      <dsp:spPr>
        <a:xfrm rot="10800000">
          <a:off x="0" y="2102"/>
          <a:ext cx="6325033" cy="7928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актуальность текста для учащихся 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0" y="2102"/>
        <a:ext cx="6325033" cy="5151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88FEA-E70F-45CB-AA34-C7CCD63AB18D}">
      <dsp:nvSpPr>
        <dsp:cNvPr id="0" name=""/>
        <dsp:cNvSpPr/>
      </dsp:nvSpPr>
      <dsp:spPr>
        <a:xfrm>
          <a:off x="0" y="579"/>
          <a:ext cx="84249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60875-B5F7-4B90-8D7C-E5A51874E46A}">
      <dsp:nvSpPr>
        <dsp:cNvPr id="0" name=""/>
        <dsp:cNvSpPr/>
      </dsp:nvSpPr>
      <dsp:spPr>
        <a:xfrm>
          <a:off x="0" y="579"/>
          <a:ext cx="8424935" cy="47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1. Текст должен быть ученику интересен</a:t>
          </a:r>
          <a:endParaRPr lang="ru-RU" sz="1600" kern="1200" dirty="0"/>
        </a:p>
      </dsp:txBody>
      <dsp:txXfrm>
        <a:off x="0" y="579"/>
        <a:ext cx="8424935" cy="474284"/>
      </dsp:txXfrm>
    </dsp:sp>
    <dsp:sp modelId="{AE006B29-4B13-46D4-907F-AFDEF9478F51}">
      <dsp:nvSpPr>
        <dsp:cNvPr id="0" name=""/>
        <dsp:cNvSpPr/>
      </dsp:nvSpPr>
      <dsp:spPr>
        <a:xfrm>
          <a:off x="0" y="474864"/>
          <a:ext cx="84249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8C8DA-185F-4978-A0EB-AFD1694E3C1F}">
      <dsp:nvSpPr>
        <dsp:cNvPr id="0" name=""/>
        <dsp:cNvSpPr/>
      </dsp:nvSpPr>
      <dsp:spPr>
        <a:xfrm>
          <a:off x="0" y="474864"/>
          <a:ext cx="8424935" cy="47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 Текст должен содержать неизвестную ученику информацию </a:t>
          </a:r>
          <a:endParaRPr lang="ru-RU" sz="1600" kern="1200" dirty="0"/>
        </a:p>
      </dsp:txBody>
      <dsp:txXfrm>
        <a:off x="0" y="474864"/>
        <a:ext cx="8424935" cy="474284"/>
      </dsp:txXfrm>
    </dsp:sp>
    <dsp:sp modelId="{0FAB946A-C8F2-4D41-BC54-D49200CCF568}">
      <dsp:nvSpPr>
        <dsp:cNvPr id="0" name=""/>
        <dsp:cNvSpPr/>
      </dsp:nvSpPr>
      <dsp:spPr>
        <a:xfrm>
          <a:off x="0" y="949149"/>
          <a:ext cx="84249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370AE-642C-41EB-B496-0CB1DF83F1EC}">
      <dsp:nvSpPr>
        <dsp:cNvPr id="0" name=""/>
        <dsp:cNvSpPr/>
      </dsp:nvSpPr>
      <dsp:spPr>
        <a:xfrm>
          <a:off x="0" y="949149"/>
          <a:ext cx="8424935" cy="47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3. Уровень трудности текста должен соответствовать возрасту ученика (адаптированный)</a:t>
          </a:r>
          <a:endParaRPr lang="ru-RU" sz="1600" kern="1200" dirty="0"/>
        </a:p>
      </dsp:txBody>
      <dsp:txXfrm>
        <a:off x="0" y="949149"/>
        <a:ext cx="8424935" cy="474284"/>
      </dsp:txXfrm>
    </dsp:sp>
    <dsp:sp modelId="{B9F6D133-EBAE-4103-9B06-28BB913554FF}">
      <dsp:nvSpPr>
        <dsp:cNvPr id="0" name=""/>
        <dsp:cNvSpPr/>
      </dsp:nvSpPr>
      <dsp:spPr>
        <a:xfrm>
          <a:off x="0" y="1423434"/>
          <a:ext cx="84249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AB680-CC68-4198-B710-84977018E084}">
      <dsp:nvSpPr>
        <dsp:cNvPr id="0" name=""/>
        <dsp:cNvSpPr/>
      </dsp:nvSpPr>
      <dsp:spPr>
        <a:xfrm>
          <a:off x="0" y="1423434"/>
          <a:ext cx="8424935" cy="47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4. Текст не должен быть перегружен цифрами, датами, терминами</a:t>
          </a:r>
          <a:endParaRPr lang="ru-RU" sz="1600" kern="1200" dirty="0"/>
        </a:p>
      </dsp:txBody>
      <dsp:txXfrm>
        <a:off x="0" y="1423434"/>
        <a:ext cx="8424935" cy="474284"/>
      </dsp:txXfrm>
    </dsp:sp>
    <dsp:sp modelId="{C90D098E-994F-4E25-93A7-CA44A4B01409}">
      <dsp:nvSpPr>
        <dsp:cNvPr id="0" name=""/>
        <dsp:cNvSpPr/>
      </dsp:nvSpPr>
      <dsp:spPr>
        <a:xfrm>
          <a:off x="0" y="1897719"/>
          <a:ext cx="84249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C46B6-7EDA-4CB3-92A8-860582E3AF6D}">
      <dsp:nvSpPr>
        <dsp:cNvPr id="0" name=""/>
        <dsp:cNvSpPr/>
      </dsp:nvSpPr>
      <dsp:spPr>
        <a:xfrm>
          <a:off x="0" y="1897719"/>
          <a:ext cx="8424935" cy="47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5. Иллюстрации не отвлекают, а помогают разобраться в содержании текста</a:t>
          </a:r>
          <a:endParaRPr lang="ru-RU" sz="1600" kern="1200" dirty="0"/>
        </a:p>
      </dsp:txBody>
      <dsp:txXfrm>
        <a:off x="0" y="1897719"/>
        <a:ext cx="8424935" cy="474284"/>
      </dsp:txXfrm>
    </dsp:sp>
    <dsp:sp modelId="{04256EC5-F065-41E0-B523-120D990AFBD4}">
      <dsp:nvSpPr>
        <dsp:cNvPr id="0" name=""/>
        <dsp:cNvSpPr/>
      </dsp:nvSpPr>
      <dsp:spPr>
        <a:xfrm>
          <a:off x="0" y="2372004"/>
          <a:ext cx="84249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EF5FA-A7AC-4F29-BA5B-F7D3103D341A}">
      <dsp:nvSpPr>
        <dsp:cNvPr id="0" name=""/>
        <dsp:cNvSpPr/>
      </dsp:nvSpPr>
      <dsp:spPr>
        <a:xfrm>
          <a:off x="0" y="2372004"/>
          <a:ext cx="8424935" cy="47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6. Текст должен развивать кругозор </a:t>
          </a:r>
          <a:endParaRPr lang="ru-RU" sz="1600" kern="1200" dirty="0"/>
        </a:p>
      </dsp:txBody>
      <dsp:txXfrm>
        <a:off x="0" y="2372004"/>
        <a:ext cx="8424935" cy="474284"/>
      </dsp:txXfrm>
    </dsp:sp>
    <dsp:sp modelId="{5D48EAEA-D8FE-4532-91EC-7C981FDFF6BF}">
      <dsp:nvSpPr>
        <dsp:cNvPr id="0" name=""/>
        <dsp:cNvSpPr/>
      </dsp:nvSpPr>
      <dsp:spPr>
        <a:xfrm>
          <a:off x="0" y="2846288"/>
          <a:ext cx="84249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43D13-F5B0-4FB5-BB4D-887700D73C94}">
      <dsp:nvSpPr>
        <dsp:cNvPr id="0" name=""/>
        <dsp:cNvSpPr/>
      </dsp:nvSpPr>
      <dsp:spPr>
        <a:xfrm>
          <a:off x="0" y="2846288"/>
          <a:ext cx="8424935" cy="47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8. Объем текста не должен превышать норму </a:t>
          </a:r>
          <a:endParaRPr lang="ru-RU" sz="1600" kern="1200" dirty="0"/>
        </a:p>
      </dsp:txBody>
      <dsp:txXfrm>
        <a:off x="0" y="2846288"/>
        <a:ext cx="8424935" cy="474284"/>
      </dsp:txXfrm>
    </dsp:sp>
    <dsp:sp modelId="{13A494B7-D5F3-4BED-A814-F257DC23FB06}">
      <dsp:nvSpPr>
        <dsp:cNvPr id="0" name=""/>
        <dsp:cNvSpPr/>
      </dsp:nvSpPr>
      <dsp:spPr>
        <a:xfrm>
          <a:off x="0" y="3320573"/>
          <a:ext cx="84249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DB4BD-6C87-4CD8-AD62-E861FAE9E366}">
      <dsp:nvSpPr>
        <dsp:cNvPr id="0" name=""/>
        <dsp:cNvSpPr/>
      </dsp:nvSpPr>
      <dsp:spPr>
        <a:xfrm>
          <a:off x="0" y="3320573"/>
          <a:ext cx="8424935" cy="47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9. Шрифт должен помогать ученику легко читать текст </a:t>
          </a:r>
          <a:endParaRPr lang="ru-RU" sz="1600" kern="1200" dirty="0"/>
        </a:p>
      </dsp:txBody>
      <dsp:txXfrm>
        <a:off x="0" y="3320573"/>
        <a:ext cx="8424935" cy="474284"/>
      </dsp:txXfrm>
    </dsp:sp>
    <dsp:sp modelId="{21D58477-B776-4EE8-9F45-DBFFAB455F48}">
      <dsp:nvSpPr>
        <dsp:cNvPr id="0" name=""/>
        <dsp:cNvSpPr/>
      </dsp:nvSpPr>
      <dsp:spPr>
        <a:xfrm>
          <a:off x="0" y="3794858"/>
          <a:ext cx="84249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F7512-EFD1-47CC-8A5B-66200B9B5AFB}">
      <dsp:nvSpPr>
        <dsp:cNvPr id="0" name=""/>
        <dsp:cNvSpPr/>
      </dsp:nvSpPr>
      <dsp:spPr>
        <a:xfrm>
          <a:off x="0" y="3794858"/>
          <a:ext cx="8424935" cy="47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10. Текст должен быть структурирован</a:t>
          </a:r>
          <a:endParaRPr lang="ru-RU" sz="1600" kern="1200" dirty="0"/>
        </a:p>
      </dsp:txBody>
      <dsp:txXfrm>
        <a:off x="0" y="3794858"/>
        <a:ext cx="8424935" cy="474284"/>
      </dsp:txXfrm>
    </dsp:sp>
    <dsp:sp modelId="{FEF6B92E-3AA0-405E-ADE2-4EFE432F2152}">
      <dsp:nvSpPr>
        <dsp:cNvPr id="0" name=""/>
        <dsp:cNvSpPr/>
      </dsp:nvSpPr>
      <dsp:spPr>
        <a:xfrm>
          <a:off x="0" y="4269143"/>
          <a:ext cx="84249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508CF-53A0-480A-B843-40D885D3837B}">
      <dsp:nvSpPr>
        <dsp:cNvPr id="0" name=""/>
        <dsp:cNvSpPr/>
      </dsp:nvSpPr>
      <dsp:spPr>
        <a:xfrm>
          <a:off x="0" y="4269143"/>
          <a:ext cx="8424935" cy="47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11. В тексте не должно быть ошибок</a:t>
          </a:r>
          <a:endParaRPr lang="ru-RU" sz="1600" kern="1200" dirty="0"/>
        </a:p>
      </dsp:txBody>
      <dsp:txXfrm>
        <a:off x="0" y="4269143"/>
        <a:ext cx="8424935" cy="4742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35543-13B5-44C6-B5FF-9A414E6FB7C2}">
      <dsp:nvSpPr>
        <dsp:cNvPr id="0" name=""/>
        <dsp:cNvSpPr/>
      </dsp:nvSpPr>
      <dsp:spPr>
        <a:xfrm>
          <a:off x="0" y="0"/>
          <a:ext cx="5112568" cy="2045027"/>
        </a:xfrm>
        <a:prstGeom prst="chevron">
          <a:avLst/>
        </a:prstGeom>
        <a:solidFill>
          <a:schemeClr val="bg2">
            <a:lumMod val="25000"/>
            <a:alpha val="9000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13534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30" b="0" kern="1200" dirty="0" smtClean="0">
              <a:solidFill>
                <a:schemeClr val="bg1"/>
              </a:solidFill>
              <a:latin typeface="Impact" pitchFamily="34" charset="0"/>
            </a:rPr>
            <a:t>Ссылка на журнал</a:t>
          </a:r>
          <a:endParaRPr lang="ru-RU" sz="3630" b="0" kern="1200" dirty="0">
            <a:solidFill>
              <a:schemeClr val="bg1"/>
            </a:solidFill>
            <a:latin typeface="Impact" pitchFamily="34" charset="0"/>
          </a:endParaRPr>
        </a:p>
      </dsp:txBody>
      <dsp:txXfrm>
        <a:off x="1022514" y="0"/>
        <a:ext cx="3067541" cy="2045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77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6643" y="404664"/>
            <a:ext cx="6120680" cy="316506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b="1" i="1" dirty="0">
                <a:solidFill>
                  <a:schemeClr val="tx2">
                    <a:lumMod val="25000"/>
                  </a:schemeClr>
                </a:solidFill>
                <a:latin typeface="Broadway" pitchFamily="82" charset="0"/>
              </a:rPr>
              <a:t>Spotlight on Russia</a:t>
            </a: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на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</a:rPr>
              <a:t>уроках английского языка как эффективное средство формирования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читательской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</a:rPr>
              <a:t>грамотности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и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</a:rPr>
              <a:t>социокультурной компетенции учащихся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solidFill>
                  <a:schemeClr val="tx2">
                    <a:lumMod val="10000"/>
                  </a:schemeClr>
                </a:solidFill>
              </a:rPr>
              <a:t>КОНКУРС «СОВРЕМЕННАЯ ШКОЛА. ЭФФЕКТИВНЫЕ ПРАКТИКИ»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029964"/>
            <a:ext cx="2267744" cy="7834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100" b="1" i="1" dirty="0" smtClean="0">
                <a:solidFill>
                  <a:schemeClr val="tx2">
                    <a:lumMod val="10000"/>
                  </a:schemeClr>
                </a:solidFill>
              </a:rPr>
              <a:t>Тематика</a:t>
            </a:r>
          </a:p>
          <a:p>
            <a:pPr algn="ctr">
              <a:spcBef>
                <a:spcPts val="0"/>
              </a:spcBef>
            </a:pPr>
            <a:r>
              <a:rPr lang="ru-RU" sz="1100" b="1" i="1" dirty="0" smtClean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sz="1100" b="1" i="1" dirty="0">
                <a:solidFill>
                  <a:schemeClr val="tx2">
                    <a:lumMod val="10000"/>
                  </a:schemeClr>
                </a:solidFill>
              </a:rPr>
              <a:t>Э</a:t>
            </a:r>
            <a:r>
              <a:rPr lang="ru-RU" sz="1100" b="1" i="1" dirty="0" smtClean="0">
                <a:solidFill>
                  <a:schemeClr val="tx2">
                    <a:lumMod val="10000"/>
                  </a:schemeClr>
                </a:solidFill>
              </a:rPr>
              <a:t>ффективные </a:t>
            </a:r>
            <a:r>
              <a:rPr lang="ru-RU" sz="1100" b="1" i="1" dirty="0">
                <a:solidFill>
                  <a:schemeClr val="tx2">
                    <a:lumMod val="10000"/>
                  </a:schemeClr>
                </a:solidFill>
              </a:rPr>
              <a:t>методы, приемы и технологии реализуемые на </a:t>
            </a:r>
            <a:r>
              <a:rPr lang="ru-RU" sz="1100" b="1" i="1" dirty="0" smtClean="0">
                <a:solidFill>
                  <a:schemeClr val="tx2">
                    <a:lumMod val="10000"/>
                  </a:schemeClr>
                </a:solidFill>
              </a:rPr>
              <a:t>уроках»</a:t>
            </a:r>
            <a:endParaRPr lang="ru-RU" sz="11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43808" y="4653136"/>
            <a:ext cx="6121346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Тропина Ольга Леонидовна</a:t>
            </a:r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«Родниковская школа-гимназия» Симферопольского района</a:t>
            </a:r>
          </a:p>
        </p:txBody>
      </p:sp>
      <p:pic>
        <p:nvPicPr>
          <p:cNvPr id="11266" name="Picture 2" descr="C:\Users\User\Desktop\Тропи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" b="19286"/>
          <a:stretch/>
        </p:blipFill>
        <p:spPr bwMode="auto">
          <a:xfrm>
            <a:off x="306061" y="3569731"/>
            <a:ext cx="2000702" cy="23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4" t="11600" r="35120" b="10394"/>
          <a:stretch/>
        </p:blipFill>
        <p:spPr bwMode="auto">
          <a:xfrm>
            <a:off x="165017" y="154448"/>
            <a:ext cx="2282791" cy="32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4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39472" cy="680120"/>
          </a:xfr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30" dirty="0">
                <a:solidFill>
                  <a:schemeClr val="bg1"/>
                </a:solidFill>
                <a:latin typeface="Impact" pitchFamily="34" charset="0"/>
              </a:rPr>
              <a:t>Результаты анкетирования учащихся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57196" r="58044" b="18269"/>
          <a:stretch/>
        </p:blipFill>
        <p:spPr bwMode="auto">
          <a:xfrm>
            <a:off x="251520" y="1695404"/>
            <a:ext cx="3721285" cy="203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3" t="20297" r="10493" b="37431"/>
          <a:stretch/>
        </p:blipFill>
        <p:spPr bwMode="auto">
          <a:xfrm>
            <a:off x="4086200" y="3419585"/>
            <a:ext cx="4849888" cy="341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1" t="11790" r="34071" b="5174"/>
          <a:stretch/>
        </p:blipFill>
        <p:spPr bwMode="auto">
          <a:xfrm rot="21134970">
            <a:off x="899592" y="3861048"/>
            <a:ext cx="1966255" cy="28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1" t="15205" r="35012" b="7428"/>
          <a:stretch/>
        </p:blipFill>
        <p:spPr bwMode="auto">
          <a:xfrm rot="790006">
            <a:off x="5518293" y="1200092"/>
            <a:ext cx="1543591" cy="21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37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115292"/>
              </p:ext>
            </p:extLst>
          </p:nvPr>
        </p:nvGraphicFramePr>
        <p:xfrm>
          <a:off x="179512" y="404664"/>
          <a:ext cx="51125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34" y="332656"/>
            <a:ext cx="2289026" cy="228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5485681" cy="319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6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941388" y="332656"/>
            <a:ext cx="7262812" cy="732367"/>
          </a:xfrm>
          <a:prstGeom prst="rect">
            <a:avLst/>
          </a:prstGeom>
          <a:solidFill>
            <a:schemeClr val="bg2">
              <a:lumMod val="25000"/>
            </a:schemeClr>
          </a:solidFill>
          <a:ln w="50800" cmpd="sng">
            <a:solidFill>
              <a:srgbClr val="FFFFFF"/>
            </a:solidFill>
          </a:ln>
        </p:spPr>
        <p:txBody>
          <a:bodyPr/>
          <a:lstStyle>
            <a:lvl1pPr algn="ctr" defTabSz="10080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defTabSz="10080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2pPr>
            <a:lvl3pPr algn="ctr" defTabSz="10080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3pPr>
            <a:lvl4pPr algn="ctr" defTabSz="10080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4pPr>
            <a:lvl5pPr algn="ctr" defTabSz="10080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5pPr>
            <a:lvl6pPr marL="457200" algn="ctr" defTabSz="10080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6pPr>
            <a:lvl7pPr marL="914400" algn="ctr" defTabSz="10080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7pPr>
            <a:lvl8pPr marL="1371600" algn="ctr" defTabSz="10080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8pPr>
            <a:lvl9pPr marL="1828800" algn="ctr" defTabSz="10080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9pPr>
          </a:lstStyle>
          <a:p>
            <a:pPr defTabSz="914280" eaLnBrk="1" fontAlgn="auto" hangingPunct="1">
              <a:spcAft>
                <a:spcPts val="0"/>
              </a:spcAft>
              <a:defRPr/>
            </a:pPr>
            <a:endParaRPr lang="de-DE" sz="3991" dirty="0"/>
          </a:p>
        </p:txBody>
      </p:sp>
      <p:sp>
        <p:nvSpPr>
          <p:cNvPr id="14" name="Подзаголовок 4"/>
          <p:cNvSpPr>
            <a:spLocks/>
          </p:cNvSpPr>
          <p:nvPr/>
        </p:nvSpPr>
        <p:spPr bwMode="auto">
          <a:xfrm>
            <a:off x="941388" y="350467"/>
            <a:ext cx="7262812" cy="71966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>
                <a:schemeClr val="accent2"/>
              </a:buClr>
              <a:buSzPct val="85000"/>
              <a:buNone/>
              <a:defRPr/>
            </a:pPr>
            <a:r>
              <a:rPr lang="ru-RU" altLang="ru-RU" sz="3628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Иностранный язык (английский)</a:t>
            </a:r>
            <a:endParaRPr lang="ru-RU" altLang="ru-RU" sz="3628" dirty="0">
              <a:solidFill>
                <a:schemeClr val="bg1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72610192"/>
              </p:ext>
            </p:extLst>
          </p:nvPr>
        </p:nvGraphicFramePr>
        <p:xfrm>
          <a:off x="5051765" y="2309439"/>
          <a:ext cx="37444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986444" cy="28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611560" y="4230943"/>
            <a:ext cx="2304256" cy="201622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292080" y="1772816"/>
            <a:ext cx="343209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/>
              <a:t>Коммуникативная компетенция</a:t>
            </a:r>
          </a:p>
        </p:txBody>
      </p:sp>
    </p:spTree>
    <p:extLst>
      <p:ext uri="{BB962C8B-B14F-4D97-AF65-F5344CB8AC3E}">
        <p14:creationId xmlns:p14="http://schemas.microsoft.com/office/powerpoint/2010/main" val="30286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61731281"/>
              </p:ext>
            </p:extLst>
          </p:nvPr>
        </p:nvGraphicFramePr>
        <p:xfrm>
          <a:off x="327406" y="2348880"/>
          <a:ext cx="8490775" cy="312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941388" y="332656"/>
            <a:ext cx="7262812" cy="732367"/>
          </a:xfrm>
          <a:prstGeom prst="rect">
            <a:avLst/>
          </a:prstGeom>
          <a:solidFill>
            <a:schemeClr val="bg2">
              <a:lumMod val="25000"/>
            </a:schemeClr>
          </a:solidFill>
          <a:ln w="50800" cmpd="sng">
            <a:solidFill>
              <a:srgbClr val="FFFFFF"/>
            </a:solidFill>
          </a:ln>
        </p:spPr>
        <p:txBody>
          <a:bodyPr/>
          <a:lstStyle>
            <a:lvl1pPr algn="ctr" defTabSz="10080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defTabSz="10080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2pPr>
            <a:lvl3pPr algn="ctr" defTabSz="10080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3pPr>
            <a:lvl4pPr algn="ctr" defTabSz="10080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4pPr>
            <a:lvl5pPr algn="ctr" defTabSz="10080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5pPr>
            <a:lvl6pPr marL="457200" algn="ctr" defTabSz="10080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6pPr>
            <a:lvl7pPr marL="914400" algn="ctr" defTabSz="10080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7pPr>
            <a:lvl8pPr marL="1371600" algn="ctr" defTabSz="10080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8pPr>
            <a:lvl9pPr marL="1828800" algn="ctr" defTabSz="10080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9pPr>
          </a:lstStyle>
          <a:p>
            <a:pPr defTabSz="914280" eaLnBrk="1" fontAlgn="auto" hangingPunct="1">
              <a:spcAft>
                <a:spcPts val="0"/>
              </a:spcAft>
              <a:defRPr/>
            </a:pPr>
            <a:endParaRPr lang="de-DE" sz="3991" dirty="0"/>
          </a:p>
        </p:txBody>
      </p:sp>
      <p:sp>
        <p:nvSpPr>
          <p:cNvPr id="14" name="Подзаголовок 4"/>
          <p:cNvSpPr>
            <a:spLocks/>
          </p:cNvSpPr>
          <p:nvPr/>
        </p:nvSpPr>
        <p:spPr bwMode="auto">
          <a:xfrm>
            <a:off x="941388" y="350467"/>
            <a:ext cx="7262812" cy="71966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>
                <a:schemeClr val="accent2"/>
              </a:buClr>
              <a:buSzPct val="85000"/>
              <a:buNone/>
              <a:defRPr/>
            </a:pPr>
            <a:r>
              <a:rPr lang="en-US" altLang="ru-RU" sz="3628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Spotlight on Russia </a:t>
            </a:r>
            <a:endParaRPr lang="ru-RU" altLang="ru-RU" sz="3628" dirty="0">
              <a:solidFill>
                <a:schemeClr val="bg1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4" t="11600" r="35120" b="10394"/>
          <a:stretch/>
        </p:blipFill>
        <p:spPr bwMode="auto">
          <a:xfrm>
            <a:off x="3431398" y="2276872"/>
            <a:ext cx="2282791" cy="32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5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z="36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altLang="ru-RU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6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1"/>
          <a:stretch/>
        </p:blipFill>
        <p:spPr bwMode="auto">
          <a:xfrm>
            <a:off x="3635896" y="2958860"/>
            <a:ext cx="4953274" cy="52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33" y="3501108"/>
            <a:ext cx="4903437" cy="133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33" y="4823201"/>
            <a:ext cx="4903438" cy="194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2" y="67735"/>
            <a:ext cx="1800200" cy="142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21" y="0"/>
            <a:ext cx="3384376" cy="152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1" y="3264993"/>
            <a:ext cx="2777411" cy="277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389173" y="1628800"/>
            <a:ext cx="7729223" cy="936104"/>
          </a:xfrm>
          <a:prstGeom prst="rect">
            <a:avLst/>
          </a:prstGeom>
          <a:solidFill>
            <a:schemeClr val="bg2">
              <a:lumMod val="25000"/>
            </a:schemeClr>
          </a:solidFill>
          <a:ln w="50800" cmpd="sng">
            <a:solidFill>
              <a:srgbClr val="FFFFFF"/>
            </a:solidFill>
          </a:ln>
        </p:spPr>
        <p:txBody>
          <a:bodyPr/>
          <a:lstStyle>
            <a:lvl1pPr algn="ctr" defTabSz="10080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defTabSz="10080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2pPr>
            <a:lvl3pPr algn="ctr" defTabSz="10080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3pPr>
            <a:lvl4pPr algn="ctr" defTabSz="10080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4pPr>
            <a:lvl5pPr algn="ctr" defTabSz="10080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5pPr>
            <a:lvl6pPr marL="457200" algn="ctr" defTabSz="10080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6pPr>
            <a:lvl7pPr marL="914400" algn="ctr" defTabSz="10080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7pPr>
            <a:lvl8pPr marL="1371600" algn="ctr" defTabSz="10080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8pPr>
            <a:lvl9pPr marL="1828800" algn="ctr" defTabSz="10080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Trebuchet MS" panose="020B0603020202020204" pitchFamily="34" charset="0"/>
              </a:defRPr>
            </a:lvl9pPr>
          </a:lstStyle>
          <a:p>
            <a:pPr defTabSz="914280" eaLnBrk="1" fontAlgn="auto" hangingPunct="1">
              <a:spcAft>
                <a:spcPts val="0"/>
              </a:spcAft>
              <a:defRPr/>
            </a:pPr>
            <a:endParaRPr lang="ru-RU" sz="1050" dirty="0" smtClean="0">
              <a:solidFill>
                <a:schemeClr val="bg1"/>
              </a:solidFill>
              <a:latin typeface="Impact" pitchFamily="34" charset="0"/>
            </a:endParaRPr>
          </a:p>
          <a:p>
            <a:pPr defTabSz="914280" eaLnBrk="1" fontAlgn="auto" hangingPunct="1">
              <a:spcAft>
                <a:spcPts val="0"/>
              </a:spcAft>
              <a:defRPr/>
            </a:pPr>
            <a:r>
              <a:rPr lang="ru-RU" sz="3630" dirty="0" smtClean="0">
                <a:solidFill>
                  <a:schemeClr val="bg1"/>
                </a:solidFill>
                <a:latin typeface="Impact" pitchFamily="34" charset="0"/>
              </a:rPr>
              <a:t>Социокультурная компетенция</a:t>
            </a:r>
            <a:endParaRPr lang="de-DE" sz="363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768752" cy="1092851"/>
          </a:xfr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Impact" pitchFamily="34" charset="0"/>
              </a:rPr>
              <a:t>В исследовании </a:t>
            </a:r>
            <a:r>
              <a:rPr lang="ru-RU" sz="2000" dirty="0" smtClean="0">
                <a:solidFill>
                  <a:schemeClr val="bg1"/>
                </a:solidFill>
                <a:latin typeface="Impact" pitchFamily="34" charset="0"/>
              </a:rPr>
              <a:t>PISA</a:t>
            </a:r>
            <a:r>
              <a:rPr lang="ru-RU" sz="2000" dirty="0">
                <a:solidFill>
                  <a:schemeClr val="bg1"/>
                </a:solidFill>
                <a:latin typeface="Impact" pitchFamily="34" charset="0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Impact" pitchFamily="34" charset="0"/>
              </a:rPr>
              <a:t>(</a:t>
            </a:r>
            <a:r>
              <a:rPr lang="ru-RU" sz="2000" u="sng" dirty="0">
                <a:solidFill>
                  <a:schemeClr val="bg1"/>
                </a:solidFill>
                <a:latin typeface="Impact" pitchFamily="34" charset="0"/>
                <a:hlinkClick r:id="rId2" tooltip="Английский язык"/>
              </a:rPr>
              <a:t>англ.</a:t>
            </a:r>
            <a:r>
              <a:rPr lang="ru-RU" sz="2000" dirty="0">
                <a:solidFill>
                  <a:schemeClr val="bg1"/>
                </a:solidFill>
                <a:latin typeface="Impact" pitchFamily="34" charset="0"/>
              </a:rPr>
              <a:t> Programme for International Student Assessment) грамотность чтения подразделяется на следующие </a:t>
            </a:r>
            <a:r>
              <a:rPr lang="ru-RU" sz="2000" dirty="0" smtClean="0">
                <a:solidFill>
                  <a:schemeClr val="bg1"/>
                </a:solidFill>
                <a:latin typeface="Impact" pitchFamily="34" charset="0"/>
              </a:rPr>
              <a:t>уровни:</a:t>
            </a:r>
            <a:endParaRPr lang="ru-RU" sz="2000" dirty="0">
              <a:solidFill>
                <a:schemeClr val="bg1"/>
              </a:solidFill>
              <a:latin typeface="Impact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740681"/>
              </p:ext>
            </p:extLst>
          </p:nvPr>
        </p:nvGraphicFramePr>
        <p:xfrm>
          <a:off x="611560" y="1628800"/>
          <a:ext cx="8391975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present5.com/presentation/3/86958517_439630414.pdf-img/86958517_439630414.pdf-1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5" t="32030" r="5806" b="5385"/>
          <a:stretch/>
        </p:blipFill>
        <p:spPr bwMode="auto">
          <a:xfrm>
            <a:off x="7452320" y="41629"/>
            <a:ext cx="1551215" cy="11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01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0897" cy="792087"/>
          </a:xfr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30" dirty="0" smtClean="0">
                <a:solidFill>
                  <a:schemeClr val="bg1"/>
                </a:solidFill>
                <a:latin typeface="Impact" pitchFamily="34" charset="0"/>
              </a:rPr>
              <a:t>Критерии при </a:t>
            </a:r>
            <a:r>
              <a:rPr lang="ru-RU" sz="3630" dirty="0">
                <a:solidFill>
                  <a:schemeClr val="bg1"/>
                </a:solidFill>
                <a:latin typeface="Impact" pitchFamily="34" charset="0"/>
              </a:rPr>
              <a:t>отборе </a:t>
            </a:r>
            <a:r>
              <a:rPr lang="ru-RU" sz="3630" dirty="0" smtClean="0">
                <a:solidFill>
                  <a:schemeClr val="bg1"/>
                </a:solidFill>
                <a:latin typeface="Impact" pitchFamily="34" charset="0"/>
              </a:rPr>
              <a:t>текстов</a:t>
            </a:r>
            <a:endParaRPr lang="ru-RU" sz="3630" dirty="0">
              <a:solidFill>
                <a:schemeClr val="bg1"/>
              </a:solidFill>
              <a:latin typeface="Impact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902264"/>
              </p:ext>
            </p:extLst>
          </p:nvPr>
        </p:nvGraphicFramePr>
        <p:xfrm>
          <a:off x="551223" y="1916832"/>
          <a:ext cx="6325033" cy="444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www.htpp.ru/upload/iblock/fa7/fa7f05c326a36e7e0a2484e0d052ac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4943"/>
            <a:ext cx="2204821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967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951" y="153806"/>
            <a:ext cx="8416545" cy="1008112"/>
          </a:xfr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Impact" pitchFamily="34" charset="0"/>
              </a:rPr>
              <a:t>П</a:t>
            </a:r>
            <a:r>
              <a:rPr lang="ru-RU" sz="3200" dirty="0" smtClean="0">
                <a:solidFill>
                  <a:schemeClr val="bg1"/>
                </a:solidFill>
                <a:latin typeface="Impact" pitchFamily="34" charset="0"/>
              </a:rPr>
              <a:t>равила </a:t>
            </a:r>
            <a:r>
              <a:rPr lang="ru-RU" sz="3200" dirty="0">
                <a:solidFill>
                  <a:schemeClr val="bg1"/>
                </a:solidFill>
                <a:latin typeface="Impact" pitchFamily="34" charset="0"/>
              </a:rPr>
              <a:t>отбора сплошных текстов к заданиям на функциональное чтение</a:t>
            </a:r>
            <a:r>
              <a:rPr lang="ru-RU" sz="3200" dirty="0" smtClean="0">
                <a:solidFill>
                  <a:schemeClr val="bg1"/>
                </a:solidFill>
                <a:latin typeface="Impact" pitchFamily="34" charset="0"/>
              </a:rPr>
              <a:t>:</a:t>
            </a:r>
            <a:endParaRPr lang="ru-RU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407452"/>
              </p:ext>
            </p:extLst>
          </p:nvPr>
        </p:nvGraphicFramePr>
        <p:xfrm>
          <a:off x="611560" y="1628800"/>
          <a:ext cx="8424935" cy="474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58849"/>
            <a:ext cx="2228756" cy="290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335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4"/>
          <p:cNvSpPr>
            <a:spLocks/>
          </p:cNvSpPr>
          <p:nvPr/>
        </p:nvSpPr>
        <p:spPr bwMode="auto">
          <a:xfrm>
            <a:off x="941388" y="350467"/>
            <a:ext cx="7262812" cy="71966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>
                <a:schemeClr val="accent2"/>
              </a:buClr>
              <a:buSzPct val="85000"/>
              <a:buNone/>
              <a:defRPr/>
            </a:pPr>
            <a:r>
              <a:rPr lang="en-US" altLang="ru-RU" sz="3628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Spotlight on Russia</a:t>
            </a:r>
            <a:r>
              <a:rPr lang="ru-RU" altLang="ru-RU" sz="3628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 </a:t>
            </a:r>
            <a:r>
              <a:rPr lang="en-US" altLang="ru-RU" sz="3628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       #</a:t>
            </a:r>
            <a:r>
              <a:rPr lang="ru-RU" altLang="ru-RU" sz="3628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 </a:t>
            </a:r>
            <a:r>
              <a:rPr lang="en-US" altLang="ru-RU" sz="3628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Vol. 8 </a:t>
            </a:r>
            <a:endParaRPr lang="ru-RU" altLang="ru-RU" sz="3628" dirty="0">
              <a:solidFill>
                <a:schemeClr val="bg1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0" t="21901" r="36714" b="8392"/>
          <a:stretch/>
        </p:blipFill>
        <p:spPr bwMode="auto">
          <a:xfrm>
            <a:off x="539552" y="1556792"/>
            <a:ext cx="367673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0" t="25487" r="36882" b="5660"/>
          <a:stretch/>
        </p:blipFill>
        <p:spPr bwMode="auto">
          <a:xfrm>
            <a:off x="4932040" y="1560290"/>
            <a:ext cx="368192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72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8153400" cy="1008112"/>
          </a:xfr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Impact" pitchFamily="34" charset="0"/>
              </a:rPr>
              <a:t>Уровень сформированности </a:t>
            </a:r>
            <a:r>
              <a:rPr lang="ru-RU" sz="3600" dirty="0" smtClean="0">
                <a:solidFill>
                  <a:schemeClr val="bg1"/>
                </a:solidFill>
                <a:latin typeface="Impact" pitchFamily="34" charset="0"/>
              </a:rPr>
              <a:t>УУД</a:t>
            </a: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Impact" pitchFamily="34" charset="0"/>
              </a:rPr>
              <a:t>по результатам ВСОКО</a:t>
            </a:r>
            <a:endParaRPr lang="ru-RU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331368"/>
              </p:ext>
            </p:extLst>
          </p:nvPr>
        </p:nvGraphicFramePr>
        <p:xfrm>
          <a:off x="611559" y="1700810"/>
          <a:ext cx="8136904" cy="4680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435"/>
                <a:gridCol w="1905190"/>
                <a:gridCol w="1417951"/>
                <a:gridCol w="1418776"/>
                <a:gridCol w="1418776"/>
                <a:gridCol w="1418776"/>
              </a:tblGrid>
              <a:tr h="936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Уровень сформированности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УУД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2020-2021 </a:t>
                      </a: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учебный год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 классы (82 чел.)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2021-2022 </a:t>
                      </a: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учебный  год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 классы (83 чел.)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Регулятивные УУД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Высокий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37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45 %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38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46 %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12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6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Средний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42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51 %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43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52 %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12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Низкий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4 %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2 %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1203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Познавательные УУД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Высокий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31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b="1">
                          <a:effectLst/>
                        </a:rPr>
                        <a:t>38 %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34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41 %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12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6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Средний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47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b="1">
                          <a:effectLst/>
                        </a:rPr>
                        <a:t>57 %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46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55 %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12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Низкий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b="1">
                          <a:effectLst/>
                        </a:rPr>
                        <a:t>5 %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4 %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1203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Коммуникативные УУД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Высокий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39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b="1">
                          <a:effectLst/>
                        </a:rPr>
                        <a:t>47 %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45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54 %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12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6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Средний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41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b="1">
                          <a:effectLst/>
                        </a:rPr>
                        <a:t>50 %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36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44 %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12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Низкий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b="1">
                          <a:effectLst/>
                        </a:rPr>
                        <a:t>3 %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2 %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129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461</TotalTime>
  <Words>410</Words>
  <Application>Microsoft Office PowerPoint</Application>
  <PresentationFormat>Экран (4:3)</PresentationFormat>
  <Paragraphs>113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Spotlight on Russia  на уроках английского языка как эффективное средство формирования  читательской грамотности  и социокультурной компетенции учащихся</vt:lpstr>
      <vt:lpstr>Презентация PowerPoint</vt:lpstr>
      <vt:lpstr>Презентация PowerPoint</vt:lpstr>
      <vt:lpstr> </vt:lpstr>
      <vt:lpstr>В исследовании PISA (англ. Programme for International Student Assessment) грамотность чтения подразделяется на следующие уровни:</vt:lpstr>
      <vt:lpstr>Критерии при отборе текстов</vt:lpstr>
      <vt:lpstr>Правила отбора сплошных текстов к заданиям на функциональное чтение:</vt:lpstr>
      <vt:lpstr>Презентация PowerPoint</vt:lpstr>
      <vt:lpstr>Уровень сформированности УУД по результатам ВСОКО</vt:lpstr>
      <vt:lpstr>Результаты анкетирования учащихся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МЕДИАОБРАЗОВАТЕЛЬНЫЕ ТЕХНОЛОГИИ В СОВРЕМЕННОЙ ШКОЛЕ КАК ИНСТРУМЕНТ ВОСПИТАНИЯ КОНКУРЕНТОСПОСОБНОЙ ЛИЧНОСТИ    И СРЕДСТВО РАЗВИТИЯ ФУНКЦИОНАЛЬНОЙ ГРАМОТНОСТИ УЧАСТНИКОВ  УЧЕБНО-ВОСПИТАТЕЛЬНОГО ПРОЦЕССА</dc:title>
  <dc:creator>Пользователь</dc:creator>
  <cp:lastModifiedBy>Пользователь</cp:lastModifiedBy>
  <cp:revision>36</cp:revision>
  <dcterms:created xsi:type="dcterms:W3CDTF">2021-05-03T08:04:51Z</dcterms:created>
  <dcterms:modified xsi:type="dcterms:W3CDTF">2023-02-25T06:04:43Z</dcterms:modified>
</cp:coreProperties>
</file>