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02443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87220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446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42665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17069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49484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11400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84549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19700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14899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51938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72640F2-B5D6-4C99-8077-129489445B0A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9092A0B-5F54-460E-B11B-2AEC0E8E4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32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6;&#1072;&#1073;&#1086;&#1090;&#1072;%2018-19\&#1040;&#1058;&#1058;&#1045;&#1057;&#1058;&#1040;&#1062;&#1048;&#1071;%202019\&#1050;&#1055;&#1050;%20&#1048;&#1050;&#1058;\&#1056;&#1077;&#1079;&#1074;&#1099;&#1093;%20&#1059;&#1083;&#1100;&#1103;&#1085;&#1072;%20&#1042;&#1083;&#1072;&#1076;&#1080;&#1084;&#1080;&#1088;&#1086;&#1074;&#1085;&#1072;\8%20(1)\&#1040;&#1091;&#1076;&#1080;&#1086;\&#1082;&#1086;&#1088;&#1086;&#1090;&#1082;&#1080;&#1077;\&#1090;&#1088;&#1077;&#1083;&#1100;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1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%2018-19\&#1040;&#1058;&#1058;&#1045;&#1057;&#1058;&#1040;&#1062;&#1048;&#1071;%202019\&#1050;&#1055;&#1050;%20&#1048;&#1050;&#1058;\&#1056;&#1077;&#1079;&#1074;&#1099;&#1093;%20&#1059;&#1083;&#1100;&#1103;&#1085;&#1072;%20&#1042;&#1083;&#1072;&#1076;&#1080;&#1084;&#1080;&#1088;&#1086;&#1074;&#1085;&#1072;\8%20(1)\&#1040;&#1091;&#1076;&#1080;&#1086;\&#1082;&#1086;&#1088;&#1086;&#1090;&#1082;&#1080;&#1077;\&#1101;&#1093;.wav" TargetMode="Externa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%2018-19\&#1040;&#1058;&#1058;&#1045;&#1057;&#1058;&#1040;&#1062;&#1048;&#1071;%202019\&#1050;&#1055;&#1050;%20&#1048;&#1050;&#1058;\&#1056;&#1077;&#1079;&#1074;&#1099;&#1093;%20&#1059;&#1083;&#1100;&#1103;&#1085;&#1072;%20&#1042;&#1083;&#1072;&#1076;&#1080;&#1084;&#1080;&#1088;&#1086;&#1074;&#1085;&#1072;\8%20(1)\&#1040;&#1091;&#1076;&#1080;&#1086;\&#1082;&#1086;&#1088;&#1086;&#1090;&#1082;&#1080;&#1077;\&#1101;&#1093;.wav" TargetMode="Externa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%2018-19\&#1040;&#1058;&#1058;&#1045;&#1057;&#1058;&#1040;&#1062;&#1048;&#1071;%202019\&#1050;&#1055;&#1050;%20&#1048;&#1050;&#1058;\&#1056;&#1077;&#1079;&#1074;&#1099;&#1093;%20&#1059;&#1083;&#1100;&#1103;&#1085;&#1072;%20&#1042;&#1083;&#1072;&#1076;&#1080;&#1084;&#1080;&#1088;&#1086;&#1074;&#1085;&#1072;\8%20(1)\&#1040;&#1091;&#1076;&#1080;&#1086;\&#1082;&#1086;&#1088;&#1086;&#1090;&#1082;&#1080;&#1077;\&#1091;&#1088;&#1072;.wav" TargetMode="External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%2018-19\&#1040;&#1058;&#1058;&#1045;&#1057;&#1058;&#1040;&#1062;&#1048;&#1071;%202019\&#1050;&#1055;&#1050;%20&#1048;&#1050;&#1058;\&#1056;&#1077;&#1079;&#1074;&#1099;&#1093;%20&#1059;&#1083;&#1100;&#1103;&#1085;&#1072;%20&#1042;&#1083;&#1072;&#1076;&#1080;&#1084;&#1080;&#1088;&#1086;&#1074;&#1085;&#1072;\8%20(1)\&#1040;&#1091;&#1076;&#1080;&#1086;\&#1082;&#1086;&#1088;&#1086;&#1090;&#1082;&#1080;&#1077;\&#1101;&#1093;.wav" TargetMode="External"/><Relationship Id="rId5" Type="http://schemas.openxmlformats.org/officeDocument/2006/relationships/image" Target="../media/image24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%2018-19\&#1040;&#1058;&#1058;&#1045;&#1057;&#1058;&#1040;&#1062;&#1048;&#1071;%202019\&#1050;&#1055;&#1050;%20&#1048;&#1050;&#1058;\&#1056;&#1077;&#1079;&#1074;&#1099;&#1093;%20&#1059;&#1083;&#1100;&#1103;&#1085;&#1072;%20&#1042;&#1083;&#1072;&#1076;&#1080;&#1084;&#1080;&#1088;&#1086;&#1074;&#1085;&#1072;\8%20(1)\&#1040;&#1091;&#1076;&#1080;&#1086;\&#1082;&#1086;&#1088;&#1086;&#1090;&#1082;&#1080;&#1077;\&#1101;&#1093;.wav" TargetMode="External"/><Relationship Id="rId5" Type="http://schemas.openxmlformats.org/officeDocument/2006/relationships/image" Target="../media/image24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%2018-19\&#1040;&#1058;&#1058;&#1045;&#1057;&#1058;&#1040;&#1062;&#1048;&#1071;%202019\&#1050;&#1055;&#1050;%20&#1048;&#1050;&#1058;\&#1056;&#1077;&#1079;&#1074;&#1099;&#1093;%20&#1059;&#1083;&#1100;&#1103;&#1085;&#1072;%20&#1042;&#1083;&#1072;&#1076;&#1080;&#1084;&#1080;&#1088;&#1086;&#1074;&#1085;&#1072;\8%20(1)\&#1040;&#1091;&#1076;&#1080;&#1086;\&#1082;&#1086;&#1088;&#1086;&#1090;&#1082;&#1080;&#1077;\&#1091;&#1088;&#1072;.wav" TargetMode="External"/><Relationship Id="rId5" Type="http://schemas.openxmlformats.org/officeDocument/2006/relationships/image" Target="../media/image27.png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6.wav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5.xml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audio" Target="../media/audio7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9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2.pn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трел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print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0FF91-E14F-415B-96DD-ECB11AF60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r>
              <a:rPr lang="ru-RU" sz="6800" dirty="0">
                <a:solidFill>
                  <a:schemeClr val="tx2"/>
                </a:solidFill>
              </a:rPr>
              <a:t>Перелётные птицы</a:t>
            </a:r>
            <a:br>
              <a:rPr lang="ru-RU" sz="6800" dirty="0">
                <a:solidFill>
                  <a:schemeClr val="tx2"/>
                </a:solidFill>
              </a:rPr>
            </a:br>
            <a:br>
              <a:rPr lang="ru-RU" sz="68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Резвых Ульяна Владимировна</a:t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7BA3D7-2177-49CD-8B65-A826B88B5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Интерактивная игра для детей дошкольного возраста</a:t>
            </a:r>
          </a:p>
          <a:p>
            <a:pPr algn="l"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>
                <a:hlinkClick r:id="rId5" action="ppaction://hlinksldjump"/>
              </a:rPr>
              <a:t>Начать игру</a:t>
            </a:r>
            <a:endParaRPr lang="ru-RU" sz="2000" dirty="0"/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12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720" y="542789"/>
            <a:ext cx="5915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Третий - лишний</a:t>
            </a:r>
          </a:p>
        </p:txBody>
      </p:sp>
      <p:pic>
        <p:nvPicPr>
          <p:cNvPr id="3" name="Рисунок 2" descr="сквор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60814" y="1885994"/>
            <a:ext cx="1941368" cy="1753702"/>
          </a:xfrm>
          <a:prstGeom prst="rect">
            <a:avLst/>
          </a:prstGeom>
        </p:spPr>
      </p:pic>
      <p:pic>
        <p:nvPicPr>
          <p:cNvPr id="4" name="Рисунок 3" descr="гра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1652" y="2955411"/>
            <a:ext cx="2542367" cy="1957623"/>
          </a:xfrm>
          <a:prstGeom prst="rect">
            <a:avLst/>
          </a:prstGeom>
        </p:spPr>
      </p:pic>
      <p:pic>
        <p:nvPicPr>
          <p:cNvPr id="5" name="Рисунок 4" descr="селезень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303847" y="1932841"/>
            <a:ext cx="1914188" cy="1953253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эх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63286" y="3795933"/>
            <a:ext cx="304800" cy="304800"/>
          </a:xfrm>
          <a:prstGeom prst="rect">
            <a:avLst/>
          </a:prstGeom>
        </p:spPr>
      </p:pic>
      <p:pic>
        <p:nvPicPr>
          <p:cNvPr id="2050" name="Picture 2" descr="D:\Работа 18-19\АТТЕСТАЦИЯ 2019\КПК ИКТ\пнг картинки\смайлик грустный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4213" y="1815515"/>
            <a:ext cx="4211319" cy="42113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43866" y="463285"/>
            <a:ext cx="2883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Эх...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эх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D:\Работа 18-19\АТТЕСТАЦИЯ 2019\КПК ИКТ\пнг картинки\смайлик грустный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4213" y="1815515"/>
            <a:ext cx="4211319" cy="42113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43866" y="463285"/>
            <a:ext cx="2883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Эх...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ур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3074" name="Picture 2" descr="D:\Работа 18-19\АТТЕСТАЦИЯ 2019\КПК ИКТ\пнг картинки\смайлик веселый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9411" y="2253469"/>
            <a:ext cx="6286792" cy="32905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4081" y="477351"/>
            <a:ext cx="24672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эх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" name="Picture 2" descr="D:\Работа 18-19\АТТЕСТАЦИЯ 2019\КПК ИКТ\пнг картинки\смайлик грустный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4213" y="1815515"/>
            <a:ext cx="4211319" cy="4211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43866" y="463285"/>
            <a:ext cx="2883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Эх...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эх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" name="Picture 2" descr="D:\Работа 18-19\АТТЕСТАЦИЯ 2019\КПК ИКТ\пнг картинки\смайлик грустный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4213" y="1815515"/>
            <a:ext cx="4211319" cy="4211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43866" y="463285"/>
            <a:ext cx="2883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Эх...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ур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" name="Picture 2" descr="D:\Работа 18-19\АТТЕСТАЦИЯ 2019\КПК ИКТ\пнг картинки\смайлик веселый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9411" y="2253469"/>
            <a:ext cx="6286792" cy="32905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4081" y="477351"/>
            <a:ext cx="24672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Ульяна\Downloads\WS2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940" y="701480"/>
            <a:ext cx="4078751" cy="3997176"/>
          </a:xfrm>
          <a:prstGeom prst="rect">
            <a:avLst/>
          </a:prstGeom>
          <a:noFill/>
        </p:spPr>
      </p:pic>
      <p:pic>
        <p:nvPicPr>
          <p:cNvPr id="4101" name="Picture 5" descr="C:\Users\Ульяна\Downloads\VZv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206" y="862086"/>
            <a:ext cx="4046966" cy="3836523"/>
          </a:xfrm>
          <a:prstGeom prst="rect">
            <a:avLst/>
          </a:prstGeom>
          <a:noFill/>
        </p:spPr>
      </p:pic>
      <p:pic>
        <p:nvPicPr>
          <p:cNvPr id="4103" name="Picture 7" descr="C:\Users\Ульяна\Downloads\W3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301" y="3573195"/>
            <a:ext cx="3207432" cy="24055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06251" y="1265144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Победа!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ше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ерелёт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4156" y="0"/>
            <a:ext cx="4737844" cy="6858593"/>
          </a:xfrm>
          <a:prstGeom prst="rect">
            <a:avLst/>
          </a:prstGeom>
        </p:spPr>
      </p:pic>
      <p:pic>
        <p:nvPicPr>
          <p:cNvPr id="9" name="Рисунок 8" descr="голуб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476" y="4071295"/>
            <a:ext cx="2452255" cy="1941578"/>
          </a:xfrm>
          <a:prstGeom prst="rect">
            <a:avLst/>
          </a:prstGeom>
        </p:spPr>
      </p:pic>
      <p:pic>
        <p:nvPicPr>
          <p:cNvPr id="14" name="Рисунок 13" descr="петух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9565" y="2008910"/>
            <a:ext cx="1724232" cy="1856508"/>
          </a:xfrm>
          <a:prstGeom prst="rect">
            <a:avLst/>
          </a:prstGeom>
        </p:spPr>
      </p:pic>
      <p:pic>
        <p:nvPicPr>
          <p:cNvPr id="15" name="Рисунок 14" descr="снегир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765" y="2178194"/>
            <a:ext cx="1413163" cy="1333084"/>
          </a:xfrm>
          <a:prstGeom prst="rect">
            <a:avLst/>
          </a:prstGeom>
        </p:spPr>
      </p:pic>
      <p:pic>
        <p:nvPicPr>
          <p:cNvPr id="16" name="Рисунок 15" descr="грач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99627" y="4152230"/>
            <a:ext cx="2542367" cy="1957623"/>
          </a:xfrm>
          <a:prstGeom prst="rect">
            <a:avLst/>
          </a:prstGeom>
        </p:spPr>
      </p:pic>
      <p:pic>
        <p:nvPicPr>
          <p:cNvPr id="17" name="Рисунок 16" descr="скворец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262783" y="2068236"/>
            <a:ext cx="1941368" cy="175370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04100" y="307262"/>
            <a:ext cx="5900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Выберите перелётных птиц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Работа 18-19\АТТЕСТАЦИЯ 2019\КПК ИКТ\пнг картинки\кнопка png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47460" y="5811882"/>
            <a:ext cx="1046118" cy="10461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C 0.0819 -0.10439 0.1638 -0.20879 0.19661 -0.25046 " pathEditMode="relative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кворец свистит поёт (www.mp3cut.ru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13217 0.05139 0.26446 0.10278 0.31707 0.12338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рач кричит (www.mp3cut.ru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6533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2464" y="431952"/>
            <a:ext cx="5900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Выберите перелётных птиц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гус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5853" y="1235809"/>
            <a:ext cx="2491939" cy="1881464"/>
          </a:xfrm>
          <a:prstGeom prst="rect">
            <a:avLst/>
          </a:prstGeom>
        </p:spPr>
      </p:pic>
      <p:pic>
        <p:nvPicPr>
          <p:cNvPr id="6" name="Рисунок 5" descr="ут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890" y="1203181"/>
            <a:ext cx="2357110" cy="1666182"/>
          </a:xfrm>
          <a:prstGeom prst="rect">
            <a:avLst/>
          </a:prstGeom>
        </p:spPr>
      </p:pic>
      <p:pic>
        <p:nvPicPr>
          <p:cNvPr id="7" name="Рисунок 6" descr="селезен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895842" y="4475257"/>
            <a:ext cx="1914188" cy="1953253"/>
          </a:xfrm>
          <a:prstGeom prst="rect">
            <a:avLst/>
          </a:prstGeom>
        </p:spPr>
      </p:pic>
      <p:pic>
        <p:nvPicPr>
          <p:cNvPr id="8" name="Рисунок 7" descr="индю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64776" y="4368512"/>
            <a:ext cx="2285811" cy="2087707"/>
          </a:xfrm>
          <a:prstGeom prst="rect">
            <a:avLst/>
          </a:prstGeom>
        </p:spPr>
      </p:pic>
      <p:pic>
        <p:nvPicPr>
          <p:cNvPr id="9" name="Рисунок 8" descr="синиц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5410" y="2821753"/>
            <a:ext cx="2022772" cy="1094724"/>
          </a:xfrm>
          <a:prstGeom prst="rect">
            <a:avLst/>
          </a:prstGeom>
        </p:spPr>
      </p:pic>
      <p:pic>
        <p:nvPicPr>
          <p:cNvPr id="15" name="Picture 2" descr="D:\Работа 18-19\АТТЕСТАЦИЯ 2019\КПК ИКТ\пнг картинки\кнопка png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72203" y="5655127"/>
            <a:ext cx="1046118" cy="10461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8 -0.01226 L -0.4014 0.2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52839 0.278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т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8 0.00208 L -0.63778 -0.24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1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т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4369" y="2562225"/>
            <a:ext cx="6438900" cy="4295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0210" y="237988"/>
            <a:ext cx="5900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Выберите перелётных птиц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аис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182608" y="3144884"/>
            <a:ext cx="1803065" cy="2301785"/>
          </a:xfrm>
          <a:prstGeom prst="rect">
            <a:avLst/>
          </a:prstGeom>
        </p:spPr>
      </p:pic>
      <p:pic>
        <p:nvPicPr>
          <p:cNvPr id="6" name="Рисунок 5" descr="ласт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9259" y="235527"/>
            <a:ext cx="1577055" cy="1762085"/>
          </a:xfrm>
          <a:prstGeom prst="rect">
            <a:avLst/>
          </a:prstGeom>
        </p:spPr>
      </p:pic>
      <p:pic>
        <p:nvPicPr>
          <p:cNvPr id="7" name="Рисунок 6" descr="кукушка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583663" y="635766"/>
            <a:ext cx="2008115" cy="1586411"/>
          </a:xfrm>
          <a:prstGeom prst="rect">
            <a:avLst/>
          </a:prstGeom>
        </p:spPr>
      </p:pic>
      <p:pic>
        <p:nvPicPr>
          <p:cNvPr id="8" name="Рисунок 7" descr="воробе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182238" y="1099128"/>
            <a:ext cx="1499916" cy="1073939"/>
          </a:xfrm>
          <a:prstGeom prst="rect">
            <a:avLst/>
          </a:prstGeom>
        </p:spPr>
      </p:pic>
      <p:pic>
        <p:nvPicPr>
          <p:cNvPr id="9" name="Рисунок 8" descr="куриц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446037" y="3685326"/>
            <a:ext cx="1936396" cy="1913615"/>
          </a:xfrm>
          <a:prstGeom prst="rect">
            <a:avLst/>
          </a:prstGeom>
        </p:spPr>
      </p:pic>
      <p:pic>
        <p:nvPicPr>
          <p:cNvPr id="11" name="Picture 2" descr="D:\Работа 18-19\АТТЕСТАЦИЯ 2019\КПК ИКТ\пнг картинки\кнопка png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8340" y="5811882"/>
            <a:ext cx="1046118" cy="10461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E-6 -9.43571E-7 L 0.54002 0.329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16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аст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202E-6 -6.10546E-7 L -0.47755 0.319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16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к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324E-6 -2.24792E-6 L -0.33138 0.204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10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359" y="224135"/>
            <a:ext cx="7037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Отгадайте загадку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9563" y="471314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Быстро над землёй порхает,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Мошек на лету хватает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мелькает в высоте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 чёрной стрелкой на хвосте.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Домик у неё из глины,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Вроде маленькой корзины.</a:t>
            </a:r>
          </a:p>
        </p:txBody>
      </p:sp>
      <p:pic>
        <p:nvPicPr>
          <p:cNvPr id="4" name="Рисунок 3" descr="ласточк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486" y="1717963"/>
            <a:ext cx="2083155" cy="2327564"/>
          </a:xfrm>
          <a:prstGeom prst="rect">
            <a:avLst/>
          </a:prstGeom>
        </p:spPr>
      </p:pic>
      <p:pic>
        <p:nvPicPr>
          <p:cNvPr id="5" name="Рисунок 4" descr="скворе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3614" y="2332325"/>
            <a:ext cx="1941368" cy="1753702"/>
          </a:xfrm>
          <a:prstGeom prst="rect">
            <a:avLst/>
          </a:prstGeom>
        </p:spPr>
      </p:pic>
      <p:pic>
        <p:nvPicPr>
          <p:cNvPr id="6" name="Рисунок 5" descr="селезень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272387" y="2106129"/>
            <a:ext cx="1914188" cy="1953253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3065" y="224135"/>
            <a:ext cx="8206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Подскажите словечко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грач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662" y="2212594"/>
            <a:ext cx="2542367" cy="1957623"/>
          </a:xfrm>
          <a:prstGeom prst="rect">
            <a:avLst/>
          </a:prstGeom>
        </p:spPr>
      </p:pic>
      <p:pic>
        <p:nvPicPr>
          <p:cNvPr id="4" name="Рисунок 3" descr="гусь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162" y="2288754"/>
            <a:ext cx="2491939" cy="1881464"/>
          </a:xfrm>
          <a:prstGeom prst="rect">
            <a:avLst/>
          </a:prstGeom>
        </p:spPr>
      </p:pic>
      <p:pic>
        <p:nvPicPr>
          <p:cNvPr id="5" name="Рисунок 4" descr="кукушка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084899" y="2326020"/>
            <a:ext cx="2428228" cy="1918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1237" y="51563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Неохота этой птице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Со своим птенцом возиться. 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Норовит другим пичужкам 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Подложить яйцо...</a:t>
            </a:r>
          </a:p>
        </p:txBody>
      </p:sp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720" y="542789"/>
            <a:ext cx="5915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Третий - лишний</a:t>
            </a:r>
          </a:p>
        </p:txBody>
      </p:sp>
      <p:pic>
        <p:nvPicPr>
          <p:cNvPr id="3" name="Рисунок 2" descr="си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90645" y="3348223"/>
            <a:ext cx="3505209" cy="1897019"/>
          </a:xfrm>
          <a:prstGeom prst="rect">
            <a:avLst/>
          </a:prstGeom>
        </p:spPr>
      </p:pic>
      <p:pic>
        <p:nvPicPr>
          <p:cNvPr id="4" name="Рисунок 3" descr="скворе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2262" y="2304615"/>
            <a:ext cx="3582648" cy="3236325"/>
          </a:xfrm>
          <a:prstGeom prst="rect">
            <a:avLst/>
          </a:prstGeom>
        </p:spPr>
      </p:pic>
      <p:pic>
        <p:nvPicPr>
          <p:cNvPr id="6" name="Рисунок 5" descr="селезен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13" y="2272385"/>
            <a:ext cx="3204045" cy="3269433"/>
          </a:xfrm>
          <a:prstGeom prst="rect">
            <a:avLst/>
          </a:prstGeom>
        </p:spPr>
      </p:pic>
      <p:pic>
        <p:nvPicPr>
          <p:cNvPr id="7" name="Picture 2" descr="D:\Работа 18-19\АТТЕСТАЦИЯ 2019\КПК ИКТ\пнг картинки\кнопка pn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6617" y="5811882"/>
            <a:ext cx="1046118" cy="10461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проигры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проигры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720" y="416180"/>
            <a:ext cx="5915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Третий - лишний</a:t>
            </a:r>
          </a:p>
        </p:txBody>
      </p:sp>
      <p:pic>
        <p:nvPicPr>
          <p:cNvPr id="3" name="Рисунок 2" descr="голуб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288302" y="1537192"/>
            <a:ext cx="2452255" cy="1941578"/>
          </a:xfrm>
          <a:prstGeom prst="rect">
            <a:avLst/>
          </a:prstGeom>
        </p:spPr>
      </p:pic>
      <p:pic>
        <p:nvPicPr>
          <p:cNvPr id="5" name="Рисунок 4" descr="а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846" y="1281677"/>
            <a:ext cx="2289739" cy="2923071"/>
          </a:xfrm>
          <a:prstGeom prst="rect">
            <a:avLst/>
          </a:prstGeom>
        </p:spPr>
      </p:pic>
      <p:pic>
        <p:nvPicPr>
          <p:cNvPr id="6" name="Рисунок 5" descr="гра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4355" y="2718392"/>
            <a:ext cx="2542367" cy="1957623"/>
          </a:xfrm>
          <a:prstGeom prst="rect">
            <a:avLst/>
          </a:prstGeom>
        </p:spPr>
      </p:pic>
      <p:pic>
        <p:nvPicPr>
          <p:cNvPr id="7" name="Picture 2" descr="D:\Работа 18-19\АТТЕСТАЦИЯ 2019\КПК ИКТ\пнг картинки\кнопка pn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0346" y="5614934"/>
            <a:ext cx="1046118" cy="10461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720" y="303638"/>
            <a:ext cx="5915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Третий - лишний</a:t>
            </a:r>
          </a:p>
        </p:txBody>
      </p:sp>
      <p:pic>
        <p:nvPicPr>
          <p:cNvPr id="3" name="Рисунок 2" descr="индю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213" y="1599309"/>
            <a:ext cx="2620242" cy="2393154"/>
          </a:xfrm>
          <a:prstGeom prst="rect">
            <a:avLst/>
          </a:prstGeom>
        </p:spPr>
      </p:pic>
      <p:pic>
        <p:nvPicPr>
          <p:cNvPr id="6" name="Рисунок 5" descr="а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34234" y="1603894"/>
            <a:ext cx="2746938" cy="3506729"/>
          </a:xfrm>
          <a:prstGeom prst="rect">
            <a:avLst/>
          </a:prstGeom>
        </p:spPr>
      </p:pic>
      <p:pic>
        <p:nvPicPr>
          <p:cNvPr id="7" name="Рисунок 6" descr="кукушка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246251" y="1503700"/>
            <a:ext cx="2334428" cy="1844198"/>
          </a:xfrm>
          <a:prstGeom prst="rect">
            <a:avLst/>
          </a:prstGeom>
        </p:spPr>
      </p:pic>
      <p:pic>
        <p:nvPicPr>
          <p:cNvPr id="8" name="Picture 2" descr="D:\Работа 18-19\АТТЕСТАЦИЯ 2019\КПК ИКТ\пнг картинки\кнопка pn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6616" y="5811882"/>
            <a:ext cx="1046118" cy="10461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проигры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проигры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106</Words>
  <Application>Microsoft Office PowerPoint</Application>
  <PresentationFormat>Широкоэкранный</PresentationFormat>
  <Paragraphs>22</Paragraphs>
  <Slides>17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Савон</vt:lpstr>
      <vt:lpstr>Перелётные птицы  Резвых Ульяна Владимировна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user-09-11</dc:creator>
  <cp:lastModifiedBy>Ульяна</cp:lastModifiedBy>
  <cp:revision>59</cp:revision>
  <dcterms:created xsi:type="dcterms:W3CDTF">2019-03-22T07:50:56Z</dcterms:created>
  <dcterms:modified xsi:type="dcterms:W3CDTF">2024-05-13T07:52:39Z</dcterms:modified>
</cp:coreProperties>
</file>