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  <p:sldId id="264" r:id="rId7"/>
    <p:sldId id="260" r:id="rId8"/>
    <p:sldId id="261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C99C-ABF5-4AF0-8B9C-2A54DF796C63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1CDC-7AD3-4D20-86CC-332F74D83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C99C-ABF5-4AF0-8B9C-2A54DF796C63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1CDC-7AD3-4D20-86CC-332F74D83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C99C-ABF5-4AF0-8B9C-2A54DF796C63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1CDC-7AD3-4D20-86CC-332F74D83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C99C-ABF5-4AF0-8B9C-2A54DF796C63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1CDC-7AD3-4D20-86CC-332F74D83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C99C-ABF5-4AF0-8B9C-2A54DF796C63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1CDC-7AD3-4D20-86CC-332F74D83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C99C-ABF5-4AF0-8B9C-2A54DF796C63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1CDC-7AD3-4D20-86CC-332F74D83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C99C-ABF5-4AF0-8B9C-2A54DF796C63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1CDC-7AD3-4D20-86CC-332F74D83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C99C-ABF5-4AF0-8B9C-2A54DF796C63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1CDC-7AD3-4D20-86CC-332F74D83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C99C-ABF5-4AF0-8B9C-2A54DF796C63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1CDC-7AD3-4D20-86CC-332F74D83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C99C-ABF5-4AF0-8B9C-2A54DF796C63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1CDC-7AD3-4D20-86CC-332F74D83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C99C-ABF5-4AF0-8B9C-2A54DF796C63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1CDC-7AD3-4D20-86CC-332F74D83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FC99C-ABF5-4AF0-8B9C-2A54DF796C63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91CDC-7AD3-4D20-86CC-332F74D83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&#1101;&#1082;&#1086;&#1083;&#1103;&#1090;&#1072;.&#1088;&#1092;/wp-content/uploads/2015/09/84.jpg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s://krot.info/uploads/posts/2020-10/1603896330_32-p-ekologicheskii-fon-dlya-prezentatsii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4928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«Организация и проведение в дошкольных образовательных организациях различных тематических выставок «Эколята – Дошколята. Проведение в дошкольных образовательных организациях «Олимпиад Эколят - Дошколят »</a:t>
            </a:r>
            <a:b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537448"/>
            <a:ext cx="8208912" cy="771872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 воспитатель Петрова Оксана Федоровна</a:t>
            </a:r>
            <a:endParaRPr lang="ru-RU" sz="2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s://krot.info/uploads/posts/2020-10/1603896330_32-p-ekologicheskii-fon-dlya-prezentatsii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50" name="Picture 2" descr="https://images.freeimages.com/images/large-previews/ca8/colored-book-11692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128459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https://ds03.infourok.ru/uploads/ex/0a8b/0004d902-78e18125/img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492896"/>
            <a:ext cx="5503466" cy="412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s://krot.info/uploads/posts/2020-10/1603896330_32-p-ekologicheskii-fon-dlya-prezentatsii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ttps://w-dog.ru/wallpapers/5/15/460060413851579/tigr-amurskij-koshka-brevno-vzglyad-sneg-tambako-the-jagu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8316924" cy="554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krot.info/uploads/posts/2020-10/1603896330_32-p-ekologicheskii-fon-dlya-prezentatsii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260648"/>
            <a:ext cx="78488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Формы работы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экологические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занятия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экологические экскурсии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уроки доброты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экологические кружки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экологические конкурсы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КВН, аукцион, марафон, викторина, "Поле чудес"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экологические акции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трудовой десант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зеленый патруль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лаборатория юного эколога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составление экологических карт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ведение «Панорамы добрых дел»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экологические выставки и экспозиции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экологические музеи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день (неделя) экологического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творчества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s://krot.info/uploads/posts/2020-10/1603896330_32-p-ekologicheskii-fon-dlya-prezentatsii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84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4187190" cy="2791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8" name="Picture 2" descr="https://www.arhcity.ru/data/115/20(22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32656"/>
            <a:ext cx="4255349" cy="2835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0" name="Picture 4" descr="https://www.culture.ru/storage/images/f79b9d06495f5f18df2cb665f79bfc1f/d84af3d8b901e29fda038c4e9241eb2a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356991"/>
            <a:ext cx="4104456" cy="3062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2" name="Picture 6" descr="https://sun9-17.userapi.com/impg/CdsB6C-_oI2AhgeAIiCS-c1pwMZjR7PW1-WW5Q/ol6qQhpzAL0.jpg?size=1280x960&amp;quality=96&amp;sign=3cfb9badc285bece4cf98faaf6ef8600&amp;type=album"/>
          <p:cNvPicPr>
            <a:picLocks noChangeAspect="1" noChangeArrowheads="1"/>
          </p:cNvPicPr>
          <p:nvPr/>
        </p:nvPicPr>
        <p:blipFill>
          <a:blip r:embed="rId7" cstate="print"/>
          <a:srcRect b="4444"/>
          <a:stretch>
            <a:fillRect/>
          </a:stretch>
        </p:blipFill>
        <p:spPr bwMode="auto">
          <a:xfrm>
            <a:off x="4644008" y="3429000"/>
            <a:ext cx="4248471" cy="3044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s://krot.info/uploads/posts/2020-10/1603896330_32-p-ekologicheskii-fon-dlya-prezentatsii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332656"/>
            <a:ext cx="806489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Примерные темы экологических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выставок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«Трудно птицам зимовать – надо птицам помогать!»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«Сохраним природу вместе»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«1 апреля – Международный День Птиц»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«День Земли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«Наша Золотая Осень»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«Синичкин день»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«Ёлочка живи!»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«Как мы птичкам помогали»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«Мой ласковый и нежный зверь»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«Правила поведения на природе летом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«100 добрых дел для родной природы»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«Книгу природы пишем вместе»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«От чистого города к чистой планете»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«Экологический вернисаж»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s://krot.info/uploads/posts/2020-10/1603896330_32-p-ekologicheskii-fon-dlya-prezentatsii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404664"/>
            <a:ext cx="71287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Проведение в дошкольных образовательных организациях «Олимпиад Эколят – Дошколят»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3645024"/>
            <a:ext cx="75947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Вопрос для педагогов: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Что такое олимпиада???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s://krot.info/uploads/posts/2020-10/1603896330_32-p-ekologicheskii-fon-dlya-prezentatsii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620688"/>
            <a:ext cx="734481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Олимпиада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интеллектуальное состязание.</a:t>
            </a:r>
          </a:p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Олимпиада 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это состязание, творчество, конкурс.</a:t>
            </a:r>
          </a:p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Олимпиадные задания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являются нестандартными, выходят за рамки классической программы, поэтому требуют специальной подготовки.</a:t>
            </a:r>
          </a:p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 точки зрения педагогов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олимпиада это эксперимент, в рамках которого дети помогают педагогам проанализировать свою деятельность в работе по усвоению информации.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Олимпиады проводятся с целью выявления и развития у обучающихся творческих способностей, интереса к научно-исследовательской деятельности, создания необходимых условий для поддержания одаренных детей, повышения их конкурентоспособности, пропаганды научных знаний.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s://krot.info/uploads/posts/2020-10/1603896330_32-p-ekologicheskii-fon-dlya-prezentatsii-39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187624" y="0"/>
            <a:ext cx="770485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 качестве примера могут быть заданы следующие вопросы: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являешься участником природоохранного социально-образовательного проекта «Эколята–Дошколята». А раз так, то значит, сказочные герои Эколята – друзья и защитники Природы стали и твоими настоящими друзьями! Они пришли к тебе в гости. Предложи своим друзьям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Эколятам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поиграть в придуманную тобой (группой, с родителями) новую интересную игру по сохранению природы! Какую?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Что, по-твоему, необходимо сделать в твоем детском саду, чтобы познакомить всех ребят со сказочными героями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Эколятами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чтобы все ребята обязательно с ними подружились? И что лично ты для этого можешь сделать?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что ты можешь предложить сделать, чтобы о сказочных героях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Эколятах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узнало как можно больше ребят в нашей стране?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дружишь и поддерживаешь Эколят, потому что они, как и ты, любят и охраняют Природу. Какие интересные, важные и полезные дела они вместе с тобой смогли бы сделать?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знаем, что ты и все ребята любите подарки. Подумай, а какой подарок вы вместе 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Эколятами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смогли бы сделать самой Природе?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s://krot.info/uploads/posts/2020-10/1603896330_32-p-ekologicheskii-fon-dlya-prezentatsii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403648" y="147990"/>
            <a:ext cx="705678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Критериями оценки ответов на вопросы являются: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грамотность ответа;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оригинальность ответа;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креативность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ответа;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новизна предложений (ответа);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возможность использования предложений (ответов) для дальнейшего развития природоохранного социально-образовательного проекта «Эколята – Дошколята».</a:t>
            </a:r>
          </a:p>
        </p:txBody>
      </p:sp>
      <p:pic>
        <p:nvPicPr>
          <p:cNvPr id="7171" name="Picture 3" descr="https://189131.selcdn.ru/leonardo/uploadsForSiteId/4856/texteditor/e18bcf03-9464-49c2-ae59-0d8f2a9f49e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9298" y="2918823"/>
            <a:ext cx="7534702" cy="3939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s://krot.info/uploads/posts/2020-10/1603896330_32-p-ekologicheskii-fon-dlya-prezentatsii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67744" y="476672"/>
            <a:ext cx="61206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Мы речь свою поведем о том,</a:t>
            </a:r>
            <a:b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Что вся Земля – наш общий дом -</a:t>
            </a:r>
            <a:b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Наш добрый дом, просторный дом -</a:t>
            </a:r>
            <a:b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Мы все с рожденья в нем живем.</a:t>
            </a:r>
            <a:b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Еще о том ведем мы речь,</a:t>
            </a:r>
            <a:b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Что мы наш дом должны беречь.</a:t>
            </a:r>
            <a:b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Давай докажем, что не зря,</a:t>
            </a:r>
            <a:b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 нас надеется Земля.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4" descr="https://fsd.multiurok.ru/html/2018/11/10/s_5be732992f88f/993922_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225229"/>
            <a:ext cx="6946877" cy="3632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433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«Организация и проведение в дошкольных образовательных организациях различных тематических выставок «Эколята – Дошколята. Проведение в дошкольных образовательных организациях «Олимпиад Эколят - Дошколят 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«Организация и проведение в дошкольных образовательных организациях различных тематических выставок «Эколята – Дошколята. Проведение в дошкольных образовательных организациях «Олимпиад Эколят - Дошколят » </dc:title>
  <dc:creator>acer</dc:creator>
  <cp:lastModifiedBy>acer</cp:lastModifiedBy>
  <cp:revision>25</cp:revision>
  <dcterms:created xsi:type="dcterms:W3CDTF">2022-02-20T15:33:38Z</dcterms:created>
  <dcterms:modified xsi:type="dcterms:W3CDTF">2022-03-15T19:17:12Z</dcterms:modified>
</cp:coreProperties>
</file>