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74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4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87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946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2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121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175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11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6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8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2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5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12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01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5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364415-384A-47AC-B3AF-10127FE27C8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4723F-57D3-4E50-BC7A-FD7BDC6AE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8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206B3-5EC0-4FBB-AA71-36352335A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626" y="406400"/>
            <a:ext cx="10486238" cy="3094181"/>
          </a:xfrm>
        </p:spPr>
        <p:txBody>
          <a:bodyPr/>
          <a:lstStyle/>
          <a:p>
            <a:r>
              <a:rPr lang="ru-RU" dirty="0"/>
              <a:t>      </a:t>
            </a:r>
            <a:r>
              <a:rPr lang="ru-RU" b="1" dirty="0">
                <a:latin typeface="+mn-lt"/>
              </a:rPr>
              <a:t>Архитектура детям.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     </a:t>
            </a:r>
            <a:r>
              <a:rPr lang="ru-RU" sz="3600" b="1" dirty="0" smtClean="0">
                <a:latin typeface="+mn-lt"/>
              </a:rPr>
              <a:t>«Дом, в котором мы живем»</a:t>
            </a:r>
            <a:endParaRPr lang="ru-RU" sz="3600" b="1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7B2E09-A02F-4E93-92A8-59C0DECAF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3419" y="3429000"/>
            <a:ext cx="6853382" cy="2325256"/>
          </a:xfrm>
        </p:spPr>
        <p:txBody>
          <a:bodyPr>
            <a:normAutofit/>
          </a:bodyPr>
          <a:lstStyle/>
          <a:p>
            <a:r>
              <a:rPr lang="ru-RU" b="1" dirty="0"/>
              <a:t>Хараман Марина Николаевна</a:t>
            </a:r>
          </a:p>
          <a:p>
            <a:r>
              <a:rPr lang="ru-RU" b="1" dirty="0"/>
              <a:t>Воспитатель средней группы №2</a:t>
            </a:r>
          </a:p>
          <a:p>
            <a:r>
              <a:rPr lang="ru-RU" b="1" dirty="0"/>
              <a:t>МБДОУ д/с№1 «Улыбка»</a:t>
            </a:r>
          </a:p>
          <a:p>
            <a:r>
              <a:rPr lang="ru-RU" sz="1400" b="1" dirty="0"/>
              <a:t>С. Песчанокопское</a:t>
            </a:r>
          </a:p>
          <a:p>
            <a:r>
              <a:rPr lang="ru-RU" sz="1400" b="1" smtClean="0"/>
              <a:t>2022г</a:t>
            </a:r>
            <a:r>
              <a:rPr lang="ru-RU" sz="1400" b="1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AB6A9C-3A85-4671-BAE3-A449CF22C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1" y="2373745"/>
            <a:ext cx="3694545" cy="435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18CD9D-55B6-454C-9506-D6D028BD8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5" y="203200"/>
            <a:ext cx="11194473" cy="63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7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EDC490-6707-4F18-B683-BD9432599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10" y="461818"/>
            <a:ext cx="6123708" cy="593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3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3D2462-A710-4156-A6C1-CF086908A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110837"/>
            <a:ext cx="11739420" cy="6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3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63742D-0B32-47B9-A8A7-CB4A9F834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" y="83126"/>
            <a:ext cx="11536218" cy="67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9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A8002-1592-43BB-9164-BF069CC85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314037"/>
            <a:ext cx="11517746" cy="62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46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34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      Архитектура детям.      «Дом, в котором мы живем»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Части дома</dc:title>
  <dc:creator>Eduard Kharaman</dc:creator>
  <cp:lastModifiedBy>Haraman Eduard</cp:lastModifiedBy>
  <cp:revision>5</cp:revision>
  <dcterms:created xsi:type="dcterms:W3CDTF">2021-10-10T20:56:20Z</dcterms:created>
  <dcterms:modified xsi:type="dcterms:W3CDTF">2022-05-16T20:52:10Z</dcterms:modified>
</cp:coreProperties>
</file>