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1880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FD821E-DCAE-4FC2-B6EC-B6E78DF7836E}">
          <p14:sldIdLst>
            <p14:sldId id="256"/>
            <p14:sldId id="259"/>
            <p14:sldId id="263"/>
            <p14:sldId id="268"/>
          </p14:sldIdLst>
        </p14:section>
        <p14:section name="Раздел без заголовка" id="{52A79505-B9CC-458F-BABE-1F75C27EC3A7}">
          <p14:sldIdLst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52" y="12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7897" y="260647"/>
            <a:ext cx="6242518" cy="64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ira-scrap.ru/KATALOG/KANZELYARIYA/1/0_110592_a3ac37b1_ori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12" y="5733268"/>
            <a:ext cx="3575025" cy="9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AutoShape 2" descr="https://kira-scrap.ru/KATALOG/KANZELYARIYA/1/0_110592_a3ac37b1_orig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00666" y="0"/>
            <a:ext cx="3780184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11880850" cy="6858000"/>
          </a:xfrm>
          <a:prstGeom prst="frame">
            <a:avLst>
              <a:gd name="adj1" fmla="val 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48536" y="2420888"/>
            <a:ext cx="4695825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921" y="116632"/>
            <a:ext cx="8784976" cy="5721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Times New Roman"/>
                <a:ea typeface="Times New Roman"/>
                <a:cs typeface="Calibri"/>
              </a:rPr>
              <a:t>Казенное общеобразовательное учреждение Омской </a:t>
            </a: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Times New Roman"/>
                <a:cs typeface="Calibri"/>
              </a:rPr>
              <a:t>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latin typeface="Times New Roman"/>
                <a:ea typeface="Times New Roman"/>
                <a:cs typeface="Calibri"/>
              </a:rPr>
              <a:t> «Петропавловская </a:t>
            </a:r>
            <a:r>
              <a:rPr lang="ru-RU" sz="1400" b="1" dirty="0">
                <a:solidFill>
                  <a:schemeClr val="tx2"/>
                </a:solidFill>
                <a:latin typeface="Times New Roman"/>
                <a:ea typeface="Times New Roman"/>
                <a:cs typeface="Calibri"/>
              </a:rPr>
              <a:t>адаптивная школа- интернат»</a:t>
            </a:r>
            <a:endParaRPr lang="ru-RU" sz="1400" b="1" dirty="0">
              <a:solidFill>
                <a:schemeClr val="tx2"/>
              </a:solidFill>
              <a:ea typeface="Times New Roman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0065" y="704485"/>
            <a:ext cx="89442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 Простые задачи на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нахождение суммы и остатка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2732" y="2262819"/>
            <a:ext cx="2302232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Класс: 1</a:t>
            </a:r>
          </a:p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6168" y="2951947"/>
            <a:ext cx="30243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ru-RU" sz="28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Поречина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5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lllessons.ru/wp-content/uploads/files/hello_html_1f3134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7" y="692696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СВЕТОФОР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" y="188640"/>
            <a:ext cx="4333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catherineasquithgallery.com/uploads/posts/2021-03/1614602762_9-p-svetofor-na-belom-fone-1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" y="1564786"/>
            <a:ext cx="4752528" cy="4903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40225" y="1818950"/>
            <a:ext cx="464261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СТОП!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Движению путь закрыт!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0225" y="2967334"/>
            <a:ext cx="3262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ПРИГОТОВЬСЯ.</a:t>
            </a:r>
          </a:p>
          <a:p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Подожди!</a:t>
            </a:r>
            <a:endParaRPr lang="ru-RU" sz="3600" b="1" cap="none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8091" y="4290773"/>
            <a:ext cx="43333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ИДИ.</a:t>
            </a:r>
          </a:p>
          <a:p>
            <a:r>
              <a:rPr lang="ru-RU" sz="36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помехи на пути!</a:t>
            </a:r>
            <a:endParaRPr lang="ru-RU" sz="36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9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syamba.ru/%D0%BA%D0%B0%D1%80%D1%82%D0%B8%D0%BD%D0%BA%D0%B8-%D1%89%D0%B5%D0%BD%D0%BA%D0%BE%D0%B2/96-%D0%BA%D0%B0%D1%80%D1%82%D0%B8%D0%BD%D0%BA%D0%B8-%D0%BC%D0%B8%D0%BB%D1%8B%D1%85-%D1%89%D0%B5%D0%BD%D1%8F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33" y="2019088"/>
            <a:ext cx="7419193" cy="463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849" y="908720"/>
            <a:ext cx="5256584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На крыльце сидит щенок, 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Греет свой пушистый бок. 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Прибежал еще один 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И уселся рядом с </a:t>
            </a:r>
            <a:r>
              <a:rPr lang="ru-RU" sz="2800" b="1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ним</a:t>
            </a:r>
            <a:endParaRPr lang="ru-RU" sz="2800" b="1" dirty="0">
              <a:solidFill>
                <a:srgbClr val="333333"/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Сколько стало щенят?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28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873" y="764704"/>
            <a:ext cx="4770412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День рожденья у меня,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Подарили мне коня,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Два мяча, одну вертушку.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Сколько у меня игрушек?  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860305" y="404664"/>
            <a:ext cx="6250682" cy="5962650"/>
            <a:chOff x="4860305" y="404664"/>
            <a:chExt cx="6250682" cy="5962650"/>
          </a:xfrm>
        </p:grpSpPr>
        <p:pic>
          <p:nvPicPr>
            <p:cNvPr id="2050" name="Picture 2" descr="https://i.pinimg.com/736x/a9/13/2a/a9132a12e4d1d55fb4e5eefccc14c59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337" y="404664"/>
              <a:ext cx="5962650" cy="596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cs1.livemaster.ru/storage/9c/e7/67dcaefd718949e86c7178612b69--kukly-i-igrushki-loshadka-kachalka-sapfi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8"/>
            <a:stretch/>
          </p:blipFill>
          <p:spPr bwMode="auto">
            <a:xfrm>
              <a:off x="8723146" y="3367250"/>
              <a:ext cx="2387841" cy="226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media.baamboozle.com/uploads/images/364455/1626952863_42468.jpe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1" r="12009"/>
            <a:stretch/>
          </p:blipFill>
          <p:spPr bwMode="auto">
            <a:xfrm>
              <a:off x="4860305" y="3401480"/>
              <a:ext cx="2575044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6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865" y="764704"/>
            <a:ext cx="484242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В класс вошла Маринка,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А за ней </a:t>
            </a:r>
            <a:r>
              <a:rPr lang="ru-RU" sz="2800" b="1" dirty="0" err="1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Аринка</a:t>
            </a: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,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А потом Игнат.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r>
              <a:rPr lang="ru-RU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Сколько стало </a:t>
            </a:r>
            <a:r>
              <a:rPr lang="ru-RU" sz="28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ребят</a:t>
            </a:r>
            <a:r>
              <a:rPr lang="ru-RU" sz="28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?</a:t>
            </a: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 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21" y="742684"/>
            <a:ext cx="5563921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825" y="476672"/>
            <a:ext cx="5940425" cy="4825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Утка морковку в корзине несла, </a:t>
            </a:r>
            <a:endParaRPr lang="ru-RU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Этой покупкой </a:t>
            </a:r>
            <a:endParaRPr lang="ru-RU" sz="2800" b="1" dirty="0" smtClean="0">
              <a:solidFill>
                <a:srgbClr val="333333"/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довольна </a:t>
            </a: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была.</a:t>
            </a:r>
            <a:endParaRPr lang="ru-RU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 Если морковку </a:t>
            </a:r>
            <a:r>
              <a:rPr lang="ru-RU" sz="2800" b="1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еще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ей купить, </a:t>
            </a:r>
            <a:endParaRPr lang="ru-RU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Сколько их будет? </a:t>
            </a:r>
            <a:endParaRPr lang="ru-RU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Ты можешь сложить</a:t>
            </a:r>
            <a:r>
              <a:rPr lang="ru-RU" sz="2800" b="1" i="1" dirty="0" smtClean="0">
                <a:solidFill>
                  <a:srgbClr val="333333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?</a:t>
            </a:r>
            <a:endParaRPr lang="ru-RU" sz="28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497701" y="692696"/>
            <a:ext cx="6627300" cy="5635796"/>
            <a:chOff x="4497701" y="692696"/>
            <a:chExt cx="6627300" cy="563579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353" y="692696"/>
              <a:ext cx="5832648" cy="563579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13088">
              <a:off x="4586532" y="1853043"/>
              <a:ext cx="2527500" cy="2705162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4114">
              <a:off x="8449386" y="2219995"/>
              <a:ext cx="2405217" cy="2574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7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90" y="1746649"/>
            <a:ext cx="8980033" cy="5051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833" y="548680"/>
            <a:ext cx="5940425" cy="2459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43434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Ну-ка, сколько всех ребят 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43434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На горе катается? 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43434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Трое в саночках сидят, 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343434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Один дожидается. </a:t>
            </a:r>
            <a:endParaRPr lang="ru-RU" sz="20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98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F%D0%B5%D1%82%D1%83%D1%85-%D0%BF%D0%B5%D1%8F-3-2206699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25" y="1268760"/>
            <a:ext cx="762000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833" y="476672"/>
            <a:ext cx="5940425" cy="27422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На плетень взлетел петух.</a:t>
            </a:r>
            <a:endParaRPr lang="ru-RU" sz="24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Повстречал еще там двух.</a:t>
            </a:r>
            <a:endParaRPr lang="ru-RU" sz="24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Сколько стало петухов?</a:t>
            </a:r>
            <a:endParaRPr lang="ru-RU" sz="24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У кого ответ готов? </a:t>
            </a:r>
            <a:endParaRPr lang="ru-RU" sz="24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897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50781" y="404664"/>
            <a:ext cx="8208912" cy="6156684"/>
            <a:chOff x="1750781" y="404664"/>
            <a:chExt cx="8208912" cy="61566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781" y="404664"/>
              <a:ext cx="8208912" cy="6156684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089" y="3825044"/>
              <a:ext cx="1663969" cy="136815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585" y="805572"/>
            <a:ext cx="198097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1 0.12003 C 0.0278 0.13876 0.0278 0.15773 0.02714 0.17646 C 0.02673 0.18802 0.01858 0.19751 0.01444 0.2056 C 0.00133 0.23081 -0.0099 0.25833 -0.02353 0.28238 C -0.02808 0.29047 -0.03463 0.30158 -0.04145 0.3025 C -0.05401 0.30412 -0.06671 0.30366 -0.07942 0.30435 C -0.08583 0.30597 -0.09198 0.30828 -0.0984 0.30967 C -0.10401 0.31291 -0.10936 0.31383 -0.11524 0.31522 C -0.12086 0.31846 -0.12607 0.31869 -0.13115 0.32424 C -0.13396 0.33164 -0.1357 0.33904 -0.13851 0.34621 C -0.14038 0.36194 -0.14105 0.36425 -0.13851 0.38645 C -0.13824 0.38876 -0.12968 0.39871 -0.12901 0.39917 C -0.12179 0.40333 -0.11444 0.40634 -0.10682 0.40819 C -0.08904 0.41837 -0.06952 0.42507 -0.05094 0.42831 C -0.04011 0.43571 -0.02754 0.43594 -0.01618 0.44103 C -0.01244 0.44519 -0.01123 0.44843 -0.00976 0.4556 C -0.01016 0.46115 -0.0095 0.46693 -0.01083 0.47202 C -0.0123 0.47734 -0.0234 0.47873 -0.02567 0.47942 C -0.02915 0.48058 -0.0361 0.48312 -0.0361 0.48312 C -0.04158 0.48867 -0.0476 0.4926 -0.05308 0.49769 C -0.06912 0.51272 -0.05495 0.50208 -0.06671 0.51041 C -0.07888 0.53146 -0.0603 0.50047 -0.0742 0.51966 C -0.07647 0.5229 -0.07808 0.52775 -0.08048 0.53053 C -0.08155 0.53169 -0.08262 0.53307 -0.08369 0.53423 C -0.0873 0.54371 -0.09332 0.54949 -0.09626 0.55967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120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СВЕТОФОР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2021</dc:creator>
  <cp:lastModifiedBy>USER</cp:lastModifiedBy>
  <cp:revision>22</cp:revision>
  <dcterms:created xsi:type="dcterms:W3CDTF">2022-07-21T15:10:37Z</dcterms:created>
  <dcterms:modified xsi:type="dcterms:W3CDTF">2022-11-22T13:21:13Z</dcterms:modified>
</cp:coreProperties>
</file>