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61" r:id="rId3"/>
    <p:sldId id="258" r:id="rId4"/>
    <p:sldId id="260" r:id="rId5"/>
    <p:sldId id="273" r:id="rId6"/>
    <p:sldId id="259" r:id="rId7"/>
    <p:sldId id="267" r:id="rId8"/>
    <p:sldId id="264" r:id="rId9"/>
    <p:sldId id="272" r:id="rId10"/>
    <p:sldId id="271" r:id="rId11"/>
    <p:sldId id="269" r:id="rId12"/>
    <p:sldId id="270" r:id="rId13"/>
    <p:sldId id="265" r:id="rId1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4" autoAdjust="0"/>
    <p:restoredTop sz="94660"/>
  </p:normalViewPr>
  <p:slideViewPr>
    <p:cSldViewPr>
      <p:cViewPr varScale="1">
        <p:scale>
          <a:sx n="68" d="100"/>
          <a:sy n="68" d="100"/>
        </p:scale>
        <p:origin x="120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FF635-8B7D-4B7A-941D-F8D019B2F81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D3179-F1A7-4701-80F3-73CAE0883C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9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681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74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24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410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83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7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54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72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3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0C328-A971-45F6-AF34-140E3E7A679F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2D160-4CA3-4CFD-8E1F-91BA66C37B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7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&#1079;&#1080;&#1084;&#1085;&#1080;&#1081;%20&#1083;&#1077;&#1089;.mp4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86;&#1090;&#1082;&#1088;%20&#1091;&#1088;&#1086;&#1082;\golosa-belki%20(mp3cut.net).mp3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86;&#1090;&#1082;&#1088;%20&#1091;&#1088;&#1086;&#1082;\zayac_-_lyuboznayki-zvuki.mp3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86;&#1090;&#1082;&#1088;%20&#1091;&#1088;&#1086;&#1082;\wolf-howl-sound.mp3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86;&#1090;&#1082;&#1088;%20&#1091;&#1088;&#1086;&#1082;\zvuk-lisy-ururu.mp3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86;&#1090;&#1082;&#1088;%20&#1091;&#1088;&#1086;&#1082;\z_uki-zhi_otnyh-med_ed.mp3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86;&#1090;&#1082;&#1088;%20&#1091;&#1088;&#1086;&#1082;\sound_5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audio" Target="file:///C:\Users\User\Desktop\&#1086;&#1090;&#1082;&#1088;%20&#1091;&#1088;&#1086;&#1082;\golub-vorkuet-pered-golubkoj.mp3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0.jpeg"/><Relationship Id="rId2" Type="http://schemas.openxmlformats.org/officeDocument/2006/relationships/audio" Target="file:///C:\Users\User\Desktop\&#1086;&#1090;&#1082;&#1088;%20&#1091;&#1088;&#1086;&#1082;\zvuk-sinicy.mp3" TargetMode="External"/><Relationship Id="rId16" Type="http://schemas.openxmlformats.org/officeDocument/2006/relationships/image" Target="../media/image24.png"/><Relationship Id="rId1" Type="http://schemas.openxmlformats.org/officeDocument/2006/relationships/audio" Target="file:///C:\Users\User\Desktop\&#1086;&#1090;&#1082;&#1088;%20&#1091;&#1088;&#1086;&#1082;\snegir-golos-629-onbird.ru.mp3" TargetMode="External"/><Relationship Id="rId6" Type="http://schemas.openxmlformats.org/officeDocument/2006/relationships/audio" Target="file:///C:\Users\User\Desktop\&#1086;&#1090;&#1082;&#1088;%20&#1091;&#1088;&#1086;&#1082;\klest-elovik-golos-2410-onbird.ru.mp3" TargetMode="External"/><Relationship Id="rId11" Type="http://schemas.openxmlformats.org/officeDocument/2006/relationships/image" Target="../media/image19.jpeg"/><Relationship Id="rId5" Type="http://schemas.openxmlformats.org/officeDocument/2006/relationships/audio" Target="file:///C:\Users\User\Desktop\&#1086;&#1090;&#1082;&#1088;%20&#1091;&#1088;&#1086;&#1082;\zvuk-vorobev.mp3" TargetMode="External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audio" Target="file:///C:\Users\User\Desktop\&#1086;&#1090;&#1082;&#1088;%20&#1091;&#1088;&#1086;&#1082;\djatel-stuchit-po-derevu.mp3" TargetMode="External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5786" y="285728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государственное казенное общеобразовательное учреждение Ростовской области Новочеркасская специальная школа-интернат №1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1785926"/>
            <a:ext cx="63560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«Дикие животные</a:t>
            </a:r>
          </a:p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зимой»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4500570"/>
            <a:ext cx="4071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lvl="0" indent="45085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Хамутовская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А.В.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6457890"/>
            <a:ext cx="4071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2023г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72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https://images.ru.prom.st/514317982_w640_h640_shishka-kedrovaya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1880523" cy="12249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41" name="Picture 17" descr="C:\Users\User\Desktop\откр урок\thumb_5415_offer_big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428736"/>
            <a:ext cx="1285884" cy="12858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43" name="Picture 19" descr="C:\Users\User\Desktop\откр урок\orekhi-funduk-listia-mak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42852"/>
            <a:ext cx="1611384" cy="10715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45" name="Picture 21" descr="https://avatars.mds.yandex.net/get-pdb/903199/4aeac1b2-9346-4a43-bb7d-9a8edb640cea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2286016" cy="17830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8" descr="https://im0-tub-ru.yandex.net/i?id=6d5d81ad467428fb6fb06186d9a74da6-sr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928670"/>
            <a:ext cx="1571636" cy="15126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0" descr="https://im0-tub-ru.yandex.net/i?id=6e4fbcb2d6caacb29e8feba021ea2057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142852"/>
            <a:ext cx="2143140" cy="14287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47" name="Picture 23" descr="http://kosmuseum.ru/upload/iblock/b82/b82f0124ba9f98df280590594b076e1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2000240"/>
            <a:ext cx="1692252" cy="126918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51" name="Picture 27" descr="http://izhlife.ru/uploads/posts/newsimg/p_img-148906290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91744" y="1357298"/>
            <a:ext cx="1852256" cy="14293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571472" y="3500438"/>
            <a:ext cx="3390673" cy="76944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«Чья еда?»</a:t>
            </a:r>
          </a:p>
        </p:txBody>
      </p:sp>
      <p:pic>
        <p:nvPicPr>
          <p:cNvPr id="12" name="Picture 2" descr="https://im0-tub-ru.yandex.net/i?id=5242f7d8f5e2a353664b9b311d39d934-l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662" y="5214950"/>
            <a:ext cx="1714512" cy="14428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https://a.allegroimg.com/original/01b72a/f748fbcb4b46a1d18780ec4988b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5984" y="4572008"/>
            <a:ext cx="2143140" cy="14287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4" name="Picture 6" descr="https://orchardo.ru/wp-content/uploads/2019/02/post_5c54a99987a9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388" y="4857760"/>
            <a:ext cx="2287569" cy="17156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6" name="Picture 8" descr="https://cs1.clodo.ru/v1/CLODO_d91c9134e75c9ddda296d624614f75d0/upload-9757a5486dd072a4bf22fa412c77a612/iblock/c88/korshun-arina-00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43372" y="4643446"/>
            <a:ext cx="2632715" cy="19139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zundercom.narod.ru/images/5-1/lisja_no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857760"/>
            <a:ext cx="2607173" cy="1736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357158" y="4143380"/>
            <a:ext cx="1785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Нора</a:t>
            </a:r>
          </a:p>
        </p:txBody>
      </p:sp>
      <p:pic>
        <p:nvPicPr>
          <p:cNvPr id="23558" name="Picture 6" descr="https://yandex.ru/images/_crpd/oEYU68a90/3e34d8b1/kEUVG25mfDBgOF8Qo5e6jjwMQiHhbVjzZwq7fVjVaYWODRDDFuHHNeS2wTojKt0XjEKkVgERaefxCmD3U0q2QAEUARu-QswUEBwaEaeDHw5tfFKE5KgdpxKaCw0Z9XnEC-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786322"/>
            <a:ext cx="2381235" cy="178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3571868" y="4286256"/>
            <a:ext cx="1785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Логово</a:t>
            </a:r>
          </a:p>
        </p:txBody>
      </p:sp>
      <p:pic>
        <p:nvPicPr>
          <p:cNvPr id="23560" name="Picture 8" descr="https://st-roll.ru/wp-content/uploads/2012/02/DSC06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4687641"/>
            <a:ext cx="1980350" cy="187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7" descr="C:\Users\Надежда\Desktop\викторина\лис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14290"/>
            <a:ext cx="2465387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C:\Users\Надежда\Desktop\викторина\белк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285728"/>
            <a:ext cx="27543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14"/>
          <p:cNvSpPr txBox="1">
            <a:spLocks noChangeArrowheads="1"/>
          </p:cNvSpPr>
          <p:nvPr/>
        </p:nvSpPr>
        <p:spPr bwMode="auto">
          <a:xfrm>
            <a:off x="6929454" y="4071942"/>
            <a:ext cx="1785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Дупло</a:t>
            </a:r>
          </a:p>
        </p:txBody>
      </p:sp>
      <p:pic>
        <p:nvPicPr>
          <p:cNvPr id="34" name="Picture 9" descr="C:\Users\Надежда\Desktop\викторина\волк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74" y="428604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3136E-6 L 0.04236 0.679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34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29325E-6 L 0.39132 0.662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0" y="33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67808E-7 L -0.30313 0.641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32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дежда\Desktop\викторина\берлога мед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500570"/>
            <a:ext cx="2496277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6215074" y="3786190"/>
            <a:ext cx="22145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Берлога</a:t>
            </a:r>
          </a:p>
        </p:txBody>
      </p:sp>
      <p:pic>
        <p:nvPicPr>
          <p:cNvPr id="5" name="Picture 4" descr="C:\Users\Надежда\Desktop\викторина\i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66"/>
            <a:ext cx="2496277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2" name="Picture 2" descr="http://s2.fotokto.ru/photo/full/371/37151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642918"/>
            <a:ext cx="2894443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6000760" y="214290"/>
            <a:ext cx="22145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Кусты</a:t>
            </a:r>
          </a:p>
        </p:txBody>
      </p:sp>
      <p:pic>
        <p:nvPicPr>
          <p:cNvPr id="25604" name="Picture 4" descr="https://joinfor.ru/wp-content/uploads/2019/08/s1200-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714752"/>
            <a:ext cx="2830559" cy="2122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4875E-6 L 0.67726 0.59806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17391E-6 L 0.60539 -0.405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00" y="-20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ru-RU" sz="44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sz="4400" dirty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sz="44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>
              <a:buNone/>
            </a:pPr>
            <a:r>
              <a:rPr lang="ru-RU" sz="4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3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Оля\Desktop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losa-belki (mp3cut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143620"/>
            <a:ext cx="714380" cy="714380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4071942"/>
            <a:ext cx="52864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10800000">
            <a:off x="3857620" y="3643314"/>
            <a:ext cx="5072098" cy="3071834"/>
          </a:xfrm>
          <a:prstGeom prst="cloudCallout">
            <a:avLst>
              <a:gd name="adj1" fmla="val -13581"/>
              <a:gd name="adj2" fmla="val 563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714744" y="3571876"/>
            <a:ext cx="514353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latin typeface="Bookman Old Style" pitchFamily="18" charset="0"/>
              </a:rPr>
              <a:t>            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Bookman Old Style" pitchFamily="18" charset="0"/>
              </a:rPr>
              <a:t>          </a:t>
            </a:r>
            <a:r>
              <a:rPr lang="ru-RU" sz="2200" b="1" dirty="0">
                <a:latin typeface="Bookman Old Style" pitchFamily="18" charset="0"/>
              </a:rPr>
              <a:t>Зимой  я меняюсь,</a:t>
            </a:r>
          </a:p>
          <a:p>
            <a:pPr algn="ctr">
              <a:lnSpc>
                <a:spcPct val="150000"/>
              </a:lnSpc>
            </a:pPr>
            <a:r>
              <a:rPr lang="ru-RU" sz="2200" b="1" dirty="0">
                <a:latin typeface="Bookman Old Style" pitchFamily="18" charset="0"/>
              </a:rPr>
              <a:t>В шубку серую переодеваюсь.</a:t>
            </a:r>
          </a:p>
          <a:p>
            <a:pPr algn="ctr">
              <a:lnSpc>
                <a:spcPct val="150000"/>
              </a:lnSpc>
            </a:pPr>
            <a:r>
              <a:rPr lang="ru-RU" sz="2200" b="1" dirty="0">
                <a:latin typeface="Bookman Old Style" pitchFamily="18" charset="0"/>
              </a:rPr>
              <a:t>Орешки, шишки и грибы  Припасены мною для зимы!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Bookman Old Style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8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010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ayac_-_lyuboznayki-zvuk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14282" y="5929330"/>
            <a:ext cx="714380" cy="714380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 rot="10800000">
            <a:off x="4214810" y="3357562"/>
            <a:ext cx="5072098" cy="3500438"/>
          </a:xfrm>
          <a:prstGeom prst="cloudCallout">
            <a:avLst>
              <a:gd name="adj1" fmla="val 7538"/>
              <a:gd name="adj2" fmla="val 70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071934" y="3143248"/>
            <a:ext cx="5072066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К зиме я побелел</a:t>
            </a:r>
            <a:r>
              <a:rPr lang="ru-RU" sz="2400" b="1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4508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Шубку новую надел.</a:t>
            </a:r>
          </a:p>
          <a:p>
            <a:pPr marL="0" marR="0" lvl="0" indent="4508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Спрячусь под кустом</a:t>
            </a:r>
          </a:p>
          <a:p>
            <a:pPr marL="0" marR="0" lvl="0" indent="4508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Погрызу его кору!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0_4a9c4_1c94bad9_X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62"/>
            <a:ext cx="9144000" cy="6859262"/>
          </a:xfrm>
          <a:noFill/>
        </p:spPr>
      </p:pic>
      <p:pic>
        <p:nvPicPr>
          <p:cNvPr id="6" name="wolf-howl-sou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5991220"/>
            <a:ext cx="866780" cy="866780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 rot="10800000">
            <a:off x="4143340" y="3500438"/>
            <a:ext cx="5000660" cy="3143248"/>
          </a:xfrm>
          <a:prstGeom prst="cloudCallout">
            <a:avLst>
              <a:gd name="adj1" fmla="val 34597"/>
              <a:gd name="adj2" fmla="val 4539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500430" y="3500438"/>
            <a:ext cx="542928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 – в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олк! </a:t>
            </a:r>
          </a:p>
          <a:p>
            <a:pPr marL="0" marR="0" lvl="0" indent="45085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 стаями волков брожу!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ам трудно зимой бывает: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Еды нам не хватает. </a:t>
            </a:r>
          </a:p>
        </p:txBody>
      </p:sp>
    </p:spTree>
    <p:extLst>
      <p:ext uri="{BB962C8B-B14F-4D97-AF65-F5344CB8AC3E}">
        <p14:creationId xmlns:p14="http://schemas.microsoft.com/office/powerpoint/2010/main" val="35874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9/09/28/s_5d8f22817a2d5/1213169_1.png"/>
          <p:cNvPicPr>
            <a:picLocks noChangeAspect="1" noChangeArrowheads="1"/>
          </p:cNvPicPr>
          <p:nvPr/>
        </p:nvPicPr>
        <p:blipFill>
          <a:blip r:embed="rId2"/>
          <a:srcRect l="6747" t="14045"/>
          <a:stretch>
            <a:fillRect/>
          </a:stretch>
        </p:blipFill>
        <p:spPr bwMode="auto">
          <a:xfrm>
            <a:off x="1071538" y="2071678"/>
            <a:ext cx="6892618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928794" y="1214422"/>
            <a:ext cx="2357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latin typeface="Bookman Old Style" pitchFamily="18" charset="0"/>
              </a:rPr>
              <a:t>ЛИСТ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14612" y="4929198"/>
            <a:ext cx="3786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Bookman Old Style" pitchFamily="18" charset="0"/>
              </a:rPr>
              <a:t>ЛИСА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лисонька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96424"/>
          </a:xfrm>
          <a:prstGeom prst="rect">
            <a:avLst/>
          </a:prstGeom>
          <a:noFill/>
        </p:spPr>
      </p:pic>
      <p:pic>
        <p:nvPicPr>
          <p:cNvPr id="5" name="zvuk-lisy-uru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0" y="6072182"/>
            <a:ext cx="785818" cy="785818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 rot="10800000">
            <a:off x="4143372" y="642918"/>
            <a:ext cx="5000628" cy="4143404"/>
          </a:xfrm>
          <a:prstGeom prst="cloudCallout">
            <a:avLst>
              <a:gd name="adj1" fmla="val 68867"/>
              <a:gd name="adj2" fmla="val 1882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143372" y="785794"/>
            <a:ext cx="5429256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ru-RU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Bookman Old Style" pitchFamily="18" charset="0"/>
              </a:rPr>
              <a:t>Я зимы не боюсь </a:t>
            </a:r>
          </a:p>
          <a:p>
            <a:pPr algn="ctr">
              <a:lnSpc>
                <a:spcPct val="150000"/>
              </a:lnSpc>
            </a:pPr>
            <a:r>
              <a:rPr lang="ru-RU" sz="2200" b="1" dirty="0">
                <a:latin typeface="Bookman Old Style" pitchFamily="18" charset="0"/>
              </a:rPr>
              <a:t>В шубку тёплую наряжусь.</a:t>
            </a:r>
          </a:p>
          <a:p>
            <a:pPr algn="ctr">
              <a:lnSpc>
                <a:spcPct val="150000"/>
              </a:lnSpc>
            </a:pPr>
            <a:r>
              <a:rPr lang="ru-RU" sz="2200" b="1" dirty="0">
                <a:latin typeface="Bookman Old Style" pitchFamily="18" charset="0"/>
              </a:rPr>
              <a:t>Буду бегать по лесам,</a:t>
            </a:r>
          </a:p>
          <a:p>
            <a:pPr algn="ctr">
              <a:lnSpc>
                <a:spcPct val="150000"/>
              </a:lnSpc>
            </a:pPr>
            <a:r>
              <a:rPr lang="ru-RU" sz="2200" b="1" dirty="0">
                <a:latin typeface="Bookman Old Style" pitchFamily="18" charset="0"/>
              </a:rPr>
              <a:t>Буду бегать по полям,</a:t>
            </a:r>
          </a:p>
          <a:p>
            <a:pPr algn="ctr">
              <a:lnSpc>
                <a:spcPct val="150000"/>
              </a:lnSpc>
            </a:pPr>
            <a:r>
              <a:rPr lang="ru-RU" sz="2200" b="1" dirty="0">
                <a:latin typeface="Bookman Old Style" pitchFamily="18" charset="0"/>
              </a:rPr>
              <a:t>И в деревню загляну</a:t>
            </a:r>
          </a:p>
          <a:p>
            <a:pPr algn="ctr">
              <a:lnSpc>
                <a:spcPct val="150000"/>
              </a:lnSpc>
            </a:pPr>
            <a:r>
              <a:rPr lang="ru-RU" sz="2200" b="1" dirty="0">
                <a:latin typeface="Bookman Old Style" pitchFamily="18" charset="0"/>
              </a:rPr>
              <a:t>Может курочку найду!</a:t>
            </a:r>
          </a:p>
        </p:txBody>
      </p:sp>
    </p:spTree>
    <p:extLst>
      <p:ext uri="{BB962C8B-B14F-4D97-AF65-F5344CB8AC3E}">
        <p14:creationId xmlns:p14="http://schemas.microsoft.com/office/powerpoint/2010/main" val="27420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drasler.ru/wp-content/uploads/2019/05/%D0%9A%D0%B0%D1%80%D1%82%D0%B8%D0%BD%D0%BA%D0%B0-%D0%9C%D0%B5%D0%B4%D0%B2%D0%B5%D0%B4%D1%8C-%D1%81%D0%BF%D0%B8%D1%82-%D0%B2-%D0%B1%D0%B5%D1%80%D0%BB%D0%BE%D0%B3%D0%B5-%D0%B4%D0%BB%D1%8F-%D0%B4%D0%B5%D1%82%D0%B5%D0%B9-%D0%BB%D1%83%D1%87%D1%88%D0%B8%D0%B5-%D1%84%D0%BE%D1%82%D0%BE-6.jpg"/>
          <p:cNvPicPr>
            <a:picLocks noChangeAspect="1" noChangeArrowheads="1"/>
          </p:cNvPicPr>
          <p:nvPr/>
        </p:nvPicPr>
        <p:blipFill>
          <a:blip r:embed="rId3"/>
          <a:srcRect l="2344" t="3125" r="11718" b="124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z_uki-zhi_otnyh-med_ed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6143644"/>
            <a:ext cx="519114" cy="519114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 rot="10800000">
            <a:off x="3857620" y="0"/>
            <a:ext cx="5000628" cy="3571900"/>
          </a:xfrm>
          <a:prstGeom prst="cloudCallout">
            <a:avLst>
              <a:gd name="adj1" fmla="val 68867"/>
              <a:gd name="adj2" fmla="val -3166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071934" y="571480"/>
            <a:ext cx="464347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 – медведь!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берлоге крепко сплю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 меня нельзя будить!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У меня зимой одна работа - 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Крепко спать и ждать  весны!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6" name="sound_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85720" y="6072206"/>
            <a:ext cx="571504" cy="571504"/>
          </a:xfrm>
          <a:prstGeom prst="rect">
            <a:avLst/>
          </a:prstGeom>
        </p:spPr>
      </p:pic>
      <p:pic>
        <p:nvPicPr>
          <p:cNvPr id="8" name="Picture 5" descr="F:\викторина\следы лос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1285860"/>
            <a:ext cx="3000364" cy="23205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8400" algn="l"/>
              </a:tabLst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Лося  называют  лесным  великаном.  Медленно  бродит  он  зимой  среди  кустарников  и  молодых   деревьев,  объедая  ветви.   Если  встретит  поваленную  сосну,  обглодает  кору.  Чтобы  насытиться,  лось  съедает  более  тысячи  веток.  В  начале  зимы  он  сбрасывает  рога.  Новые  рога  вырастают  к  следующей  осени.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Выноска-облако 12"/>
          <p:cNvSpPr/>
          <p:nvPr/>
        </p:nvSpPr>
        <p:spPr>
          <a:xfrm rot="10800000">
            <a:off x="4000496" y="2857496"/>
            <a:ext cx="5143504" cy="4000504"/>
          </a:xfrm>
          <a:prstGeom prst="cloudCallout">
            <a:avLst>
              <a:gd name="adj1" fmla="val 28320"/>
              <a:gd name="adj2" fmla="val 5665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000496" y="3210848"/>
            <a:ext cx="5000596" cy="379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840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  лесной  великан.  </a:t>
            </a:r>
          </a:p>
          <a:p>
            <a:pPr marL="0" marR="0" lvl="0" indent="4508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8400" algn="l"/>
              </a:tabLst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Зимой люблю поесть  ветви и кору деревьев.   </a:t>
            </a:r>
          </a:p>
          <a:p>
            <a:pPr marL="0" marR="0" lvl="0" indent="45085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8400" algn="l"/>
              </a:tabLst>
            </a:pP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 начале  зимы  я  сбрасываю  рога,</a:t>
            </a:r>
            <a:r>
              <a:rPr kumimoji="0" lang="ru-RU" sz="2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а</a:t>
            </a:r>
            <a:r>
              <a:rPr kumimoji="0" lang="ru-RU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к  следующей  осени</a:t>
            </a:r>
            <a:r>
              <a:rPr kumimoji="0" lang="ru-RU" sz="2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вырастают новые.</a:t>
            </a:r>
            <a:endParaRPr kumimoji="0" lang="ru-RU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9" name="sound_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14282" y="5786454"/>
            <a:ext cx="652466" cy="65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3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www.sunhome.ru/i/wallpapers/143/ptici-zimoi-v2.or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285860"/>
            <a:ext cx="295277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642910" y="2928934"/>
            <a:ext cx="2143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Снегирь</a:t>
            </a:r>
          </a:p>
        </p:txBody>
      </p:sp>
      <p:pic>
        <p:nvPicPr>
          <p:cNvPr id="1031" name="Picture 7" descr="https://www.chitalnya.ru/upload3/950/92e28b1b717e80fc5cd63d868d3a17a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3500438"/>
            <a:ext cx="2478137" cy="290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285720" y="5857892"/>
            <a:ext cx="2143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Дятел</a:t>
            </a:r>
          </a:p>
        </p:txBody>
      </p:sp>
      <p:pic>
        <p:nvPicPr>
          <p:cNvPr id="1033" name="Picture 9" descr="https://im0-tub-ru.yandex.net/i?id=f6daf33c375ee86cc63499da59f2c3ba-l&amp;n=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28926" y="1214422"/>
            <a:ext cx="330166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143372" y="2857496"/>
            <a:ext cx="2143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Синица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00100" y="142852"/>
            <a:ext cx="720421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Зимующие птицы</a:t>
            </a:r>
          </a:p>
        </p:txBody>
      </p:sp>
      <p:pic>
        <p:nvPicPr>
          <p:cNvPr id="1035" name="Picture 11" descr="http://komotoz.ru/photo/zhivotnye/images/vorobej/vorobej_2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3500438"/>
            <a:ext cx="3714776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500430" y="5715016"/>
            <a:ext cx="2143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Воробей</a:t>
            </a:r>
          </a:p>
        </p:txBody>
      </p:sp>
      <p:pic>
        <p:nvPicPr>
          <p:cNvPr id="1037" name="Picture 13" descr="https://im0-tub-ru.yandex.net/i?id=ff1359bcc3aab32cd2ddaaf14632c040-l&amp;n=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20591" y="1214422"/>
            <a:ext cx="2923409" cy="2231215"/>
          </a:xfrm>
          <a:prstGeom prst="rect">
            <a:avLst/>
          </a:prstGeom>
          <a:noFill/>
        </p:spPr>
      </p:pic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000860" y="2857496"/>
            <a:ext cx="2143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Голубь</a:t>
            </a:r>
          </a:p>
        </p:txBody>
      </p:sp>
      <p:pic>
        <p:nvPicPr>
          <p:cNvPr id="1043" name="Picture 19" descr="http://footage.framepool.com/shotimg/qf/594627715-spruce-cone-red-crossbill-flying-away-taking-off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86512" y="3429000"/>
            <a:ext cx="2857488" cy="3000396"/>
          </a:xfrm>
          <a:prstGeom prst="rect">
            <a:avLst/>
          </a:prstGeom>
          <a:noFill/>
        </p:spPr>
      </p:pic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6858016" y="5857892"/>
            <a:ext cx="2143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ookman Old Style" pitchFamily="18" charset="0"/>
              </a:rPr>
              <a:t>Клёст</a:t>
            </a:r>
          </a:p>
        </p:txBody>
      </p:sp>
      <p:pic>
        <p:nvPicPr>
          <p:cNvPr id="16" name="snegir-golos-629-onbird.r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tretch>
            <a:fillRect/>
          </a:stretch>
        </p:blipFill>
        <p:spPr>
          <a:xfrm>
            <a:off x="0" y="3000372"/>
            <a:ext cx="428628" cy="428628"/>
          </a:xfrm>
          <a:prstGeom prst="rect">
            <a:avLst/>
          </a:prstGeom>
        </p:spPr>
      </p:pic>
      <p:pic>
        <p:nvPicPr>
          <p:cNvPr id="17" name="zvuk-sinicy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5"/>
          <a:stretch>
            <a:fillRect/>
          </a:stretch>
        </p:blipFill>
        <p:spPr>
          <a:xfrm>
            <a:off x="2928926" y="3071810"/>
            <a:ext cx="428628" cy="428628"/>
          </a:xfrm>
          <a:prstGeom prst="rect">
            <a:avLst/>
          </a:prstGeom>
        </p:spPr>
      </p:pic>
      <p:pic>
        <p:nvPicPr>
          <p:cNvPr id="18" name="golub-vorkuet-pered-golubkoj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6"/>
          <a:stretch>
            <a:fillRect/>
          </a:stretch>
        </p:blipFill>
        <p:spPr>
          <a:xfrm>
            <a:off x="6357950" y="3000372"/>
            <a:ext cx="438152" cy="438152"/>
          </a:xfrm>
          <a:prstGeom prst="rect">
            <a:avLst/>
          </a:prstGeom>
        </p:spPr>
      </p:pic>
      <p:pic>
        <p:nvPicPr>
          <p:cNvPr id="20" name="djatel-stuchit-po-derevu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6"/>
          <a:stretch>
            <a:fillRect/>
          </a:stretch>
        </p:blipFill>
        <p:spPr>
          <a:xfrm>
            <a:off x="2143108" y="5929330"/>
            <a:ext cx="447676" cy="447676"/>
          </a:xfrm>
          <a:prstGeom prst="rect">
            <a:avLst/>
          </a:prstGeom>
        </p:spPr>
      </p:pic>
      <p:pic>
        <p:nvPicPr>
          <p:cNvPr id="21" name="zvuk-vorobev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6"/>
          <a:stretch>
            <a:fillRect/>
          </a:stretch>
        </p:blipFill>
        <p:spPr>
          <a:xfrm>
            <a:off x="5643570" y="5857892"/>
            <a:ext cx="438152" cy="438152"/>
          </a:xfrm>
          <a:prstGeom prst="rect">
            <a:avLst/>
          </a:prstGeom>
        </p:spPr>
      </p:pic>
      <p:pic>
        <p:nvPicPr>
          <p:cNvPr id="22" name="klest-elovik-golos-2410-onbird.ru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6"/>
          <a:stretch>
            <a:fillRect/>
          </a:stretch>
        </p:blipFill>
        <p:spPr>
          <a:xfrm>
            <a:off x="8705848" y="5857892"/>
            <a:ext cx="438152" cy="43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4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6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00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88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8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2" grpId="0"/>
      <p:bldP spid="14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238</Words>
  <Application>Microsoft Office PowerPoint</Application>
  <PresentationFormat>Экран (4:3)</PresentationFormat>
  <Paragraphs>62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75</cp:revision>
  <dcterms:created xsi:type="dcterms:W3CDTF">2018-01-14T18:03:20Z</dcterms:created>
  <dcterms:modified xsi:type="dcterms:W3CDTF">2023-10-11T17:43:26Z</dcterms:modified>
</cp:coreProperties>
</file>