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A2C4AB"/>
    <a:srgbClr val="A37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32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98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69E1-40DA-4D7E-A351-ED9EA8AFBD8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F609-0E5C-40D2-BB2C-AC363E3E3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1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69E1-40DA-4D7E-A351-ED9EA8AFBD8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F609-0E5C-40D2-BB2C-AC363E3E3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69E1-40DA-4D7E-A351-ED9EA8AFBD8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F609-0E5C-40D2-BB2C-AC363E3E3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5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69E1-40DA-4D7E-A351-ED9EA8AFBD8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F609-0E5C-40D2-BB2C-AC363E3E3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6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69E1-40DA-4D7E-A351-ED9EA8AFBD8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F609-0E5C-40D2-BB2C-AC363E3E3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02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69E1-40DA-4D7E-A351-ED9EA8AFBD8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F609-0E5C-40D2-BB2C-AC363E3E3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29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69E1-40DA-4D7E-A351-ED9EA8AFBD8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F609-0E5C-40D2-BB2C-AC363E3E3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3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69E1-40DA-4D7E-A351-ED9EA8AFBD8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F609-0E5C-40D2-BB2C-AC363E3E3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41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69E1-40DA-4D7E-A351-ED9EA8AFBD8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F609-0E5C-40D2-BB2C-AC363E3E3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4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69E1-40DA-4D7E-A351-ED9EA8AFBD8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F609-0E5C-40D2-BB2C-AC363E3E3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69E1-40DA-4D7E-A351-ED9EA8AFBD8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F609-0E5C-40D2-BB2C-AC363E3E3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73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069E1-40DA-4D7E-A351-ED9EA8AFBD8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EF609-0E5C-40D2-BB2C-AC363E3E3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9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gif"/><Relationship Id="rId18" Type="http://schemas.microsoft.com/office/2007/relationships/hdphoto" Target="../media/hdphoto6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2.jpeg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2.gif"/><Relationship Id="rId10" Type="http://schemas.microsoft.com/office/2007/relationships/hdphoto" Target="../media/hdphoto5.wdp"/><Relationship Id="rId19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brightnessContrast contrast="36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4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6036" y="183310"/>
            <a:ext cx="756869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вам ребята!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6"/>
          <a:stretch/>
        </p:blipFill>
        <p:spPr>
          <a:xfrm>
            <a:off x="203200" y="2629317"/>
            <a:ext cx="2872509" cy="406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34061" y="119269"/>
            <a:ext cx="2978702" cy="4075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перепутались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5" r="82657"/>
          <a:stretch/>
        </p:blipFill>
        <p:spPr>
          <a:xfrm>
            <a:off x="352303" y="4379697"/>
            <a:ext cx="1225988" cy="16742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7" b="54506"/>
          <a:stretch/>
        </p:blipFill>
        <p:spPr>
          <a:xfrm>
            <a:off x="10519072" y="3333039"/>
            <a:ext cx="1319081" cy="18413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8" r="21044" b="54434"/>
          <a:stretch/>
        </p:blipFill>
        <p:spPr>
          <a:xfrm>
            <a:off x="3128794" y="3469507"/>
            <a:ext cx="1272209" cy="17049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9" r="42966" b="56573"/>
          <a:stretch/>
        </p:blipFill>
        <p:spPr>
          <a:xfrm>
            <a:off x="7606369" y="3852053"/>
            <a:ext cx="1292626" cy="17128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3" r="62385" b="55074"/>
          <a:stretch/>
        </p:blipFill>
        <p:spPr>
          <a:xfrm>
            <a:off x="4783657" y="4915541"/>
            <a:ext cx="1202635" cy="17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6129" y="106708"/>
            <a:ext cx="3293165" cy="51945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Пересчитай предметы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969846"/>
              </p:ext>
            </p:extLst>
          </p:nvPr>
        </p:nvGraphicFramePr>
        <p:xfrm>
          <a:off x="283225" y="2493818"/>
          <a:ext cx="11631684" cy="42829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7957">
                  <a:extLst>
                    <a:ext uri="{9D8B030D-6E8A-4147-A177-3AD203B41FA5}">
                      <a16:colId xmlns:a16="http://schemas.microsoft.com/office/drawing/2014/main" val="3456318063"/>
                    </a:ext>
                  </a:extLst>
                </a:gridCol>
                <a:gridCol w="2172562">
                  <a:extLst>
                    <a:ext uri="{9D8B030D-6E8A-4147-A177-3AD203B41FA5}">
                      <a16:colId xmlns:a16="http://schemas.microsoft.com/office/drawing/2014/main" val="3139359681"/>
                    </a:ext>
                  </a:extLst>
                </a:gridCol>
                <a:gridCol w="2576439">
                  <a:extLst>
                    <a:ext uri="{9D8B030D-6E8A-4147-A177-3AD203B41FA5}">
                      <a16:colId xmlns:a16="http://schemas.microsoft.com/office/drawing/2014/main" val="3496979984"/>
                    </a:ext>
                  </a:extLst>
                </a:gridCol>
                <a:gridCol w="2561409">
                  <a:extLst>
                    <a:ext uri="{9D8B030D-6E8A-4147-A177-3AD203B41FA5}">
                      <a16:colId xmlns:a16="http://schemas.microsoft.com/office/drawing/2014/main" val="1783753374"/>
                    </a:ext>
                  </a:extLst>
                </a:gridCol>
                <a:gridCol w="2413317">
                  <a:extLst>
                    <a:ext uri="{9D8B030D-6E8A-4147-A177-3AD203B41FA5}">
                      <a16:colId xmlns:a16="http://schemas.microsoft.com/office/drawing/2014/main" val="1745397117"/>
                    </a:ext>
                  </a:extLst>
                </a:gridCol>
              </a:tblGrid>
              <a:tr h="70828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118507"/>
                  </a:ext>
                </a:extLst>
              </a:tr>
              <a:tr h="3574698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71507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  <a14:imgEffect>
                      <a14:colorTemperature colorTemp="5300"/>
                    </a14:imgEffect>
                    <a14:imgEffect>
                      <a14:saturation sat="29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707" y="5812265"/>
            <a:ext cx="1499554" cy="890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8000"/>
                    </a14:imgEffect>
                    <a14:imgEffect>
                      <a14:colorTemperature colorTemp="5634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341"/>
            <a:ext cx="1576092" cy="9360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8000"/>
                    </a14:imgEffect>
                    <a14:imgEffect>
                      <a14:colorTemperature colorTemp="5900"/>
                    </a14:imgEffect>
                    <a14:imgEffect>
                      <a14:saturation sat="29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56" y="5840355"/>
            <a:ext cx="1617906" cy="9609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8000"/>
                    </a14:imgEffect>
                    <a14:imgEffect>
                      <a14:colorTemperature colorTemp="9670"/>
                    </a14:imgEffect>
                    <a14:imgEffect>
                      <a14:saturation sat="28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91" y="5244320"/>
            <a:ext cx="1553489" cy="9226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b="4626"/>
          <a:stretch/>
        </p:blipFill>
        <p:spPr>
          <a:xfrm rot="16755340">
            <a:off x="7976487" y="5365908"/>
            <a:ext cx="1141436" cy="13227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b="4626"/>
          <a:stretch/>
        </p:blipFill>
        <p:spPr>
          <a:xfrm>
            <a:off x="1740435" y="5522970"/>
            <a:ext cx="1055015" cy="12226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30950">
            <a:off x="4829178" y="5809781"/>
            <a:ext cx="828021" cy="8280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8926">
            <a:off x="6452925" y="5752569"/>
            <a:ext cx="725826" cy="7258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491">
            <a:off x="9119542" y="5169288"/>
            <a:ext cx="806784" cy="8067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5674">
            <a:off x="719512" y="5075585"/>
            <a:ext cx="772497" cy="7724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4281">
            <a:off x="2995524" y="4945465"/>
            <a:ext cx="727213" cy="7272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9095"/>
                    </a14:imgEffect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885" y="4529694"/>
            <a:ext cx="1256416" cy="12569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797EBDB-6403-4CE9-82EB-072A46A8FE3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 r="7446" b="14273"/>
          <a:stretch/>
        </p:blipFill>
        <p:spPr>
          <a:xfrm>
            <a:off x="3756348" y="5150474"/>
            <a:ext cx="868740" cy="1238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797EBDB-6403-4CE9-82EB-072A46A8FE3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 r="7446" b="14273"/>
          <a:stretch/>
        </p:blipFill>
        <p:spPr>
          <a:xfrm>
            <a:off x="5828097" y="4619593"/>
            <a:ext cx="842207" cy="1200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797EBDB-6403-4CE9-82EB-072A46A8FE3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 r="7446" b="14273"/>
          <a:stretch/>
        </p:blipFill>
        <p:spPr>
          <a:xfrm flipH="1">
            <a:off x="10763169" y="5427069"/>
            <a:ext cx="839818" cy="1197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083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8217" y="152689"/>
            <a:ext cx="3502891" cy="456911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46147" y="6195291"/>
            <a:ext cx="1320800" cy="5449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50416" y="5114635"/>
            <a:ext cx="1320800" cy="5449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505927" y="4888346"/>
            <a:ext cx="1009073" cy="4202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10806547" y="5218546"/>
            <a:ext cx="742376" cy="77123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7862130" y="4812278"/>
            <a:ext cx="837624" cy="812799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9348572" y="4962369"/>
            <a:ext cx="882072" cy="902722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161832" y="5786581"/>
            <a:ext cx="1006763" cy="997527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54503" y="5061530"/>
            <a:ext cx="576119" cy="62807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775" y="6015314"/>
            <a:ext cx="1107431" cy="687842"/>
          </a:xfrm>
          <a:prstGeom prst="rect">
            <a:avLst/>
          </a:prstGeom>
        </p:spPr>
      </p:pic>
      <p:sp>
        <p:nvSpPr>
          <p:cNvPr id="15" name="Равнобедренный треугольник 14"/>
          <p:cNvSpPr/>
          <p:nvPr/>
        </p:nvSpPr>
        <p:spPr>
          <a:xfrm>
            <a:off x="8686801" y="5098473"/>
            <a:ext cx="603830" cy="82665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4633678">
            <a:off x="4629584" y="4488417"/>
            <a:ext cx="914400" cy="858983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33277" y="5865091"/>
            <a:ext cx="917864" cy="8959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56291" y="4960059"/>
            <a:ext cx="725631" cy="6650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363356" y="4992254"/>
            <a:ext cx="651740" cy="5818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965918" y="5098473"/>
            <a:ext cx="1634945" cy="518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05905" y="5200072"/>
            <a:ext cx="1107431" cy="374073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56711" y="6195291"/>
            <a:ext cx="1347354" cy="480290"/>
          </a:xfrm>
          <a:prstGeom prst="ellipse">
            <a:avLst/>
          </a:prstGeom>
          <a:solidFill>
            <a:srgbClr val="A371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6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14" y="277595"/>
            <a:ext cx="9298744" cy="6302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98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6F73ED-CA52-413D-A1F9-DEBCA0490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1" y="277510"/>
            <a:ext cx="9158067" cy="6302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94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93DB71-D1A1-46A4-AF6A-CAC50A89B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51" y="261064"/>
            <a:ext cx="8651631" cy="6123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34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F48484-771F-44F5-93A1-9A632CBB1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95" y="204610"/>
            <a:ext cx="9099099" cy="637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272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EEB66C-D436-4259-B0A3-F54E7A532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32" y="3429000"/>
            <a:ext cx="2875932" cy="2016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8868C1-A9DC-4569-BF83-22F3A9F40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8" y="3842621"/>
            <a:ext cx="2815540" cy="1992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B90C3D-5665-43EE-BBCD-675258030D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68334"/>
            <a:ext cx="2775813" cy="1992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B569B5-07E3-466E-80B2-DB2E02A249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714" y="3903962"/>
            <a:ext cx="2849305" cy="1931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77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16</Words>
  <Application>Microsoft Office PowerPoint</Application>
  <PresentationFormat>Широкоэкранный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Цифры перепутались</vt:lpstr>
      <vt:lpstr>Пересчитай предметы</vt:lpstr>
      <vt:lpstr>Геометрические фигуры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Спасибо, вам ребята!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22</cp:revision>
  <dcterms:created xsi:type="dcterms:W3CDTF">2022-04-10T12:59:08Z</dcterms:created>
  <dcterms:modified xsi:type="dcterms:W3CDTF">2022-04-13T20:56:44Z</dcterms:modified>
</cp:coreProperties>
</file>