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8" r:id="rId3"/>
    <p:sldId id="275" r:id="rId4"/>
    <p:sldId id="258" r:id="rId5"/>
    <p:sldId id="277" r:id="rId6"/>
    <p:sldId id="284" r:id="rId7"/>
    <p:sldId id="259" r:id="rId8"/>
    <p:sldId id="263" r:id="rId9"/>
    <p:sldId id="281" r:id="rId10"/>
    <p:sldId id="268" r:id="rId11"/>
    <p:sldId id="273" r:id="rId12"/>
    <p:sldId id="278" r:id="rId13"/>
    <p:sldId id="265" r:id="rId14"/>
    <p:sldId id="283" r:id="rId15"/>
    <p:sldId id="264" r:id="rId16"/>
    <p:sldId id="29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6600"/>
    <a:srgbClr val="009900"/>
    <a:srgbClr val="333300"/>
    <a:srgbClr val="231B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81" autoAdjust="0"/>
  </p:normalViewPr>
  <p:slideViewPr>
    <p:cSldViewPr>
      <p:cViewPr varScale="1">
        <p:scale>
          <a:sx n="95" d="100"/>
          <a:sy n="95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1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%20&#1091;&#1088;&#1086;&#1082;&#1091;\e6f7401e8b2c83e88d0eb6ac1557e2d4.mp3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%20&#1091;&#1088;&#1086;&#1082;&#1091;\e6f7401e8b2c83e88d0eb6ac1557e2d4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352839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Чему бы ты не учился,</a:t>
            </a:r>
            <a:b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Ты учишься для себя.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571613"/>
            <a:ext cx="45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к уроку\презентация к уроку\степь\6650four2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83968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к уроку\презентация к уроку\IMG_6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383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С. </a:t>
            </a:r>
            <a:r>
              <a:rPr lang="ru-RU" b="1" i="1" dirty="0" err="1" smtClean="0">
                <a:solidFill>
                  <a:schemeClr val="bg1"/>
                </a:solidFill>
              </a:rPr>
              <a:t>Пивторак</a:t>
            </a:r>
            <a:r>
              <a:rPr lang="ru-RU" b="1" i="1" dirty="0" smtClean="0">
                <a:solidFill>
                  <a:schemeClr val="bg1"/>
                </a:solidFill>
              </a:rPr>
              <a:t> «Цветущая степь»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500306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        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А.Куинджи «Степь»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643446"/>
            <a:ext cx="33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0"/>
            <a:ext cx="273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2" name="Picture 2" descr="G:\к уроку\презентация к уроку\степь\_1893-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429000"/>
            <a:ext cx="4714876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5000628" y="3429000"/>
            <a:ext cx="414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А.В.Васнецов . «Оренбургские степи»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1" y="45720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G:\к уроку\презентация к уроку\степь\www_artru_info.jpg"/>
          <p:cNvPicPr>
            <a:picLocks noChangeAspect="1" noChangeArrowheads="1"/>
          </p:cNvPicPr>
          <p:nvPr/>
        </p:nvPicPr>
        <p:blipFill>
          <a:blip r:embed="rId5" cstate="print"/>
          <a:srcRect l="3297" t="2368" r="3297" b="7105"/>
          <a:stretch>
            <a:fillRect/>
          </a:stretch>
        </p:blipFill>
        <p:spPr bwMode="auto">
          <a:xfrm>
            <a:off x="0" y="0"/>
            <a:ext cx="4337217" cy="3284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571472" y="0"/>
            <a:ext cx="378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Ю.А.Махотин  «Цветущая степь»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447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G:\к уроку\презентация к уроку\степь\330936_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2656"/>
            <a:ext cx="9143999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323528" y="702382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«Степь,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то есть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безлесная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и волнообразная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бесконечная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равнина, окружала нас со всех сторон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… Степь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не была уже так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хороша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свежа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, как бывает весною и в самом начале лета, какою описывал её мне отец и какою я после сам узнал её: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долочкам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трава была скошена и сметена в стога, а по другим  местам она выгорела от летнего солнца. Засохла и пожелтела, и уже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сизый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ковыль, ещё не совсем распустившийся, ещё не побелевший, растирался, как волны,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необозримой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равнине…»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С.Т.Аксаков, повесть «Детские годы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Багрова-внука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Тема: «Образ степи как образ Родины в повести </a:t>
            </a:r>
            <a:br>
              <a:rPr lang="ru-RU" sz="240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</a:br>
            <a:r>
              <a:rPr lang="ru-RU" sz="240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Н.В.Гоголя «Тарас </a:t>
            </a:r>
            <a:r>
              <a:rPr lang="ru-RU" sz="2400" i="1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Бульба</a:t>
            </a:r>
            <a:r>
              <a:rPr lang="ru-RU" sz="2400" i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»</a:t>
            </a:r>
            <a:endParaRPr lang="ru-RU" sz="2400" i="1" dirty="0">
              <a:ln>
                <a:noFill/>
              </a:ln>
              <a:solidFill>
                <a:schemeClr val="bg1"/>
              </a:solidFill>
              <a:effectLst/>
              <a:latin typeface="Times New Roman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algn="ctr"/>
            <a:endParaRPr lang="ru-RU" sz="2400" b="1" i="1" dirty="0" smtClean="0">
              <a:solidFill>
                <a:prstClr val="black"/>
              </a:solidFill>
            </a:endParaRPr>
          </a:p>
          <a:p>
            <a:pPr marL="137160" lvl="0" algn="ctr"/>
            <a:endParaRPr lang="ru-RU" sz="2400" b="1" i="1" dirty="0">
              <a:solidFill>
                <a:prstClr val="black"/>
              </a:solidFill>
            </a:endParaRPr>
          </a:p>
          <a:p>
            <a:pPr marL="137160" lvl="0" algn="ctr"/>
            <a:endParaRPr lang="ru-RU" sz="2400" b="1" i="1" dirty="0" smtClean="0">
              <a:solidFill>
                <a:prstClr val="black"/>
              </a:solidFill>
            </a:endParaRPr>
          </a:p>
          <a:p>
            <a:pPr marL="137160" lvl="0" algn="ctr"/>
            <a:endParaRPr lang="ru-RU" sz="2400" b="1" i="1" dirty="0" smtClean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12776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Любовь к родной  природе-  один из важнейших признаков любви к своей стране…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К.Паустовский.</a:t>
            </a:r>
          </a:p>
        </p:txBody>
      </p:sp>
      <p:pic>
        <p:nvPicPr>
          <p:cNvPr id="6" name="Picture 2" descr="C:\Users\Гузель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4149080"/>
            <a:ext cx="3779912" cy="2708920"/>
          </a:xfrm>
          <a:prstGeom prst="rect">
            <a:avLst/>
          </a:prstGeom>
          <a:noFill/>
        </p:spPr>
      </p:pic>
      <p:pic>
        <p:nvPicPr>
          <p:cNvPr id="7" name="Picture 3" descr="C:\Users\Гузель\Desktop\Bashkortostan_rasteniy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3922541" cy="2879353"/>
          </a:xfrm>
          <a:prstGeom prst="rect">
            <a:avLst/>
          </a:prstGeom>
          <a:noFill/>
        </p:spPr>
      </p:pic>
      <p:pic>
        <p:nvPicPr>
          <p:cNvPr id="8" name="Picture 4" descr="C:\Users\Гузель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3563888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70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45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3237" y="884237"/>
            <a:ext cx="5791200" cy="48320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Синквейн</a:t>
            </a:r>
            <a:r>
              <a:rPr lang="ru-RU" sz="4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defRPr/>
            </a:pP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Природа,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Страна,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Родина.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429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Задачи урока: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-учиться читать выразительно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-анализировать текст, находить изобразительно-выразительные средства, определять их роль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-выявить взаимосвязь между понятиями: природа – человек - Родина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-определить для себя значение понятий:  природа – человек - Родина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70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1546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1.Опишите словами картину «Степь днём» (по отрывку из произведения Н.В.Гоголя).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 Напишите сочинение – рассуждение «За    что я люблю свой степной край».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3.Нарисуйте иллюстрацию к книге.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918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tImageCAP88G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6f7401e8b2c83e88d0eb6ac1557e2d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к уроку\презентация к уроку\степь\a39291d5c13a7e03b61b29e5296b292d.jpg"/>
          <p:cNvPicPr>
            <a:picLocks noChangeAspect="1" noChangeArrowheads="1"/>
          </p:cNvPicPr>
          <p:nvPr/>
        </p:nvPicPr>
        <p:blipFill>
          <a:blip r:embed="rId2" cstate="print"/>
          <a:srcRect b="3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7580" y="1971404"/>
            <a:ext cx="92407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80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Гузель\Desktop\Bashkortostan_rasteni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7632848" cy="700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Взгляни на глобус: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Вот он – шар земной,      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нем Башкирия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березовый листок величиной…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Пускай на глобусе ты кажешься листком,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Горячим занесенным ветерком, –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Башкирия моя! Твой сын простой,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восхищен твоею широтой!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Родной моей, единственной, великой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Простерлась ты от Ика до Яика,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 тебя такие горы есть: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Вершин достичь – орел сочтет за честь!..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с детства так люблю –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гордость гор ,и красоту долин,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золото земли,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серебристость вод,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всех дороже мне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Родной народ!</a:t>
            </a:r>
            <a:endParaRPr lang="ru-RU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Гузель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0"/>
            <a:ext cx="1952625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etImageCAP88G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6f7401e8b2c83e88d0eb6ac1557e2d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3068960"/>
            <a:ext cx="1872207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Родина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9325" y="2025656"/>
            <a:ext cx="1296144" cy="622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40064" y="3212976"/>
            <a:ext cx="1488320" cy="745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383744"/>
            <a:ext cx="1584176" cy="759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2024" y="1205433"/>
            <a:ext cx="1555262" cy="689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1895127"/>
            <a:ext cx="1368152" cy="726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22578" y="4772000"/>
            <a:ext cx="1371600" cy="6515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212976"/>
            <a:ext cx="1584176" cy="745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5020" y="4808727"/>
            <a:ext cx="1418456" cy="745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4280239" y="1998588"/>
            <a:ext cx="151472" cy="101042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 rot="3109066" flipH="1">
            <a:off x="5553203" y="2237086"/>
            <a:ext cx="182585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верх/вниз 35"/>
          <p:cNvSpPr/>
          <p:nvPr/>
        </p:nvSpPr>
        <p:spPr>
          <a:xfrm rot="16200000">
            <a:off x="2849932" y="3207592"/>
            <a:ext cx="144000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 rot="18878625">
            <a:off x="3194564" y="2227375"/>
            <a:ext cx="129279" cy="86409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верх/вниз 38"/>
          <p:cNvSpPr/>
          <p:nvPr/>
        </p:nvSpPr>
        <p:spPr>
          <a:xfrm flipH="1" flipV="1">
            <a:off x="4211959" y="4193041"/>
            <a:ext cx="168879" cy="98916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верх/вниз 40"/>
          <p:cNvSpPr/>
          <p:nvPr/>
        </p:nvSpPr>
        <p:spPr>
          <a:xfrm rot="19103354">
            <a:off x="5639783" y="3933228"/>
            <a:ext cx="157571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верх/вниз 42"/>
          <p:cNvSpPr/>
          <p:nvPr/>
        </p:nvSpPr>
        <p:spPr>
          <a:xfrm rot="2417277" flipH="1">
            <a:off x="2954027" y="3914846"/>
            <a:ext cx="144000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верх/вниз 43"/>
          <p:cNvSpPr/>
          <p:nvPr/>
        </p:nvSpPr>
        <p:spPr>
          <a:xfrm rot="16200000" flipV="1">
            <a:off x="5735617" y="3158681"/>
            <a:ext cx="144000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9628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3068960"/>
            <a:ext cx="1872207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Родина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998588"/>
            <a:ext cx="1296144" cy="622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40064" y="3212976"/>
            <a:ext cx="1488320" cy="745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Родители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5383744"/>
            <a:ext cx="1747414" cy="7598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Отечество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2024" y="1205433"/>
            <a:ext cx="1555262" cy="689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Природа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1895127"/>
            <a:ext cx="1368152" cy="7264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bg1"/>
                </a:solidFill>
              </a:rPr>
              <a:t>Край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22578" y="4772000"/>
            <a:ext cx="1371600" cy="6515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212976"/>
            <a:ext cx="1584176" cy="745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Россия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5020" y="4808727"/>
            <a:ext cx="1418456" cy="745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2578" y="4850259"/>
            <a:ext cx="144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Страна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4280239" y="1998588"/>
            <a:ext cx="151472" cy="101042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 rot="3109066" flipH="1">
            <a:off x="5553203" y="2237086"/>
            <a:ext cx="182585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верх/вниз 35"/>
          <p:cNvSpPr/>
          <p:nvPr/>
        </p:nvSpPr>
        <p:spPr>
          <a:xfrm rot="16200000">
            <a:off x="2849932" y="3207592"/>
            <a:ext cx="144000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верх/вниз 37"/>
          <p:cNvSpPr/>
          <p:nvPr/>
        </p:nvSpPr>
        <p:spPr>
          <a:xfrm rot="18878625">
            <a:off x="3194564" y="2227375"/>
            <a:ext cx="129279" cy="86409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ая стрелка вверх/вниз 38"/>
          <p:cNvSpPr/>
          <p:nvPr/>
        </p:nvSpPr>
        <p:spPr>
          <a:xfrm flipH="1" flipV="1">
            <a:off x="4211959" y="4193041"/>
            <a:ext cx="168879" cy="98916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верх/вниз 40"/>
          <p:cNvSpPr/>
          <p:nvPr/>
        </p:nvSpPr>
        <p:spPr>
          <a:xfrm rot="19103354">
            <a:off x="5639783" y="3933228"/>
            <a:ext cx="157571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верх/вниз 42"/>
          <p:cNvSpPr/>
          <p:nvPr/>
        </p:nvSpPr>
        <p:spPr>
          <a:xfrm rot="2417277" flipH="1">
            <a:off x="2954027" y="3914846"/>
            <a:ext cx="144000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верх/вниз 43"/>
          <p:cNvSpPr/>
          <p:nvPr/>
        </p:nvSpPr>
        <p:spPr>
          <a:xfrm rot="16200000" flipV="1">
            <a:off x="5735617" y="3158681"/>
            <a:ext cx="144000" cy="900000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773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к уроку\презентация к уроку\степь\131222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692948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smtClean="0">
                <a:solidFill>
                  <a:schemeClr val="bg1"/>
                </a:solidFill>
              </a:rPr>
              <a:t>Урок по произведению Н.В.Гоголя</a:t>
            </a:r>
            <a:br>
              <a:rPr lang="ru-RU" i="1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«Тарас Бульба»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571613"/>
            <a:ext cx="45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484784"/>
            <a:ext cx="4165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Любовь к родной  природе-  один из важнейших признаков любви к своей стране…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К.Паустовский.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5086444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Задачи урока: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учиться читать выразительно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анализировать текст, находить изобразительно-выразительные средства, определять их роль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выявить взаимосвязь между понятиями: природа – человек - Родина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определить для себя значение понятий:  природа – человек - Родина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702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st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78" y="-2947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132856"/>
            <a:ext cx="9252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Степь – это безлесное пространство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 умеренного пояса 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с преобладающей травянистой </a:t>
            </a:r>
          </a:p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растительностью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33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23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37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5244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302</Words>
  <Application>Microsoft Office PowerPoint</Application>
  <PresentationFormat>Экран (4:3)</PresentationFormat>
  <Paragraphs>64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Чему бы ты не учился, Ты учишься для себя. </vt:lpstr>
      <vt:lpstr>Слайд 2</vt:lpstr>
      <vt:lpstr>Слайд 3</vt:lpstr>
      <vt:lpstr>Слайд 4</vt:lpstr>
      <vt:lpstr>Слайд 5</vt:lpstr>
      <vt:lpstr>Урок по произведению Н.В.Гоголя «Тарас Бульба»</vt:lpstr>
      <vt:lpstr>Задачи урока:</vt:lpstr>
      <vt:lpstr>Слайд 8</vt:lpstr>
      <vt:lpstr>Слайд 9</vt:lpstr>
      <vt:lpstr>Слайд 10</vt:lpstr>
      <vt:lpstr>Слайд 11</vt:lpstr>
      <vt:lpstr>Тема: «Образ степи как образ Родины в повести  Н.В.Гоголя «Тарас Бульба»</vt:lpstr>
      <vt:lpstr>Слайд 13</vt:lpstr>
      <vt:lpstr>Задачи урока: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Гузель</cp:lastModifiedBy>
  <cp:revision>141</cp:revision>
  <dcterms:created xsi:type="dcterms:W3CDTF">2015-02-12T06:56:39Z</dcterms:created>
  <dcterms:modified xsi:type="dcterms:W3CDTF">2019-11-29T20:58:29Z</dcterms:modified>
</cp:coreProperties>
</file>