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82" r:id="rId4"/>
    <p:sldId id="276" r:id="rId5"/>
    <p:sldId id="271" r:id="rId6"/>
    <p:sldId id="281" r:id="rId7"/>
    <p:sldId id="28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1220" autoAdjust="0"/>
  </p:normalViewPr>
  <p:slideViewPr>
    <p:cSldViewPr>
      <p:cViewPr varScale="1">
        <p:scale>
          <a:sx n="78" d="100"/>
          <a:sy n="78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1DD3B-B2CF-47A3-A3DB-C34BFD01184B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8E6C0-B02D-4DDF-9510-61182C831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8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6C0-B02D-4DDF-9510-61182C831C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1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8E6C0-B02D-4DDF-9510-61182C831C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3F0881-0E80-44CC-8FD4-557F5F35D7F3}" type="datetimeFigureOut">
              <a:rPr lang="ru-RU" smtClean="0"/>
              <a:pPr/>
              <a:t>30.10.2022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F2DCB9-4F16-4876-962B-C8FE7978DF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851648" cy="237626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589240"/>
            <a:ext cx="3131840" cy="126876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Педагог:</a:t>
            </a:r>
          </a:p>
          <a:p>
            <a:pPr algn="l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Носкова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С.В.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51720" y="764704"/>
            <a:ext cx="480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Педагогический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</a:t>
            </a:r>
            <a:endParaRPr lang="ru-RU" sz="2400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Чудо-песок» </a:t>
            </a:r>
            <a:endParaRPr lang="ru-RU" sz="2400" dirty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по теме</a:t>
            </a:r>
            <a:endParaRPr lang="ru-RU" sz="2400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Театрализованные игры на песке как средство социально-коммуникативного развития дошкольников»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212976"/>
            <a:ext cx="2841825" cy="18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11852"/>
            <a:ext cx="3076575" cy="20478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7" y="93566"/>
            <a:ext cx="2612825" cy="18323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07" y="147957"/>
            <a:ext cx="2604766" cy="195357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36904" cy="3528392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Развитие социально-коммуникативных навыков дошкольников через театрализованные игры с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песком у воспитанников младшего дошкольного возраста(3-4 года) 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29000"/>
            <a:ext cx="3960440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Создать центр для театрализованных игр с песком.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2.Развивать общение и взаимодействие ребёнка со сверстниками.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3.Развивать социальный и эмоциональный интеллект, эмоциональную отзывчивость, сопереживание у детей младшего дошкольного возраста.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4.Формировать уважительное отношение и чувство принадлежности к группе сверстников через театрализованные игры с песком.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5.Формировать основы безопасного поведения в социуме.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Задачи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63269055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16632"/>
            <a:ext cx="5472608" cy="5760640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будет проходить в 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этапа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этап- организационный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-Знакомство с песочницей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-Беседа о правилах поведения с песком.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-Знакомство с предметно-развивающей средой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(наглядные, словесные методы)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этап-основной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-Чтение художественной литературы.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-Обыгрывание проблемных ситуаций.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-Театрализованные игры с песком.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-Инсценировки-драматизации.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-Режиссёрские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(словесные, имитационные методы)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этап-заключительный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 детьми  сказок собственного сочинения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2856"/>
            <a:ext cx="3563888" cy="28803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764704"/>
            <a:ext cx="8229600" cy="554461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 центр для театрализованных игр с песком 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 воспитанников появился высокий уровень общения и взаимодействия со сверстниками на 15%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 воспитанников появилась положительная динамика социального и эмоционального интеллекта, эмоциональная отзывчивость, сопереживание на 20%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4.Вырос на 35 % достаточный уровень по формированию уважительного отношения и чувства принадлежности к группе сверстников.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Вырос процент высокого уровня по формированию основ безопасного поведения в социуме на 50%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28" y="4365104"/>
            <a:ext cx="8661648" cy="147432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7967"/>
            <a:ext cx="3096344" cy="244300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096344" cy="24430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57091"/>
            <a:ext cx="3096344" cy="2286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3729"/>
            <a:ext cx="3456384" cy="25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922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1089</TotalTime>
  <Words>261</Words>
  <Application>Microsoft Office PowerPoint</Application>
  <PresentationFormat>Экран (4:3)</PresentationFormat>
  <Paragraphs>40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 </vt:lpstr>
      <vt:lpstr>Презентация PowerPoint</vt:lpstr>
      <vt:lpstr>                 Задачи:</vt:lpstr>
      <vt:lpstr>Презентация PowerPoint</vt:lpstr>
      <vt:lpstr>Ожидаемые результаты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познавательной деятельности через Лего-</dc:title>
  <dc:creator>Ruslan</dc:creator>
  <cp:lastModifiedBy>home</cp:lastModifiedBy>
  <cp:revision>108</cp:revision>
  <dcterms:created xsi:type="dcterms:W3CDTF">2016-02-10T12:36:51Z</dcterms:created>
  <dcterms:modified xsi:type="dcterms:W3CDTF">2022-10-30T13:26:42Z</dcterms:modified>
</cp:coreProperties>
</file>