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8" r:id="rId3"/>
    <p:sldId id="272" r:id="rId4"/>
    <p:sldId id="260" r:id="rId5"/>
    <p:sldId id="261" r:id="rId6"/>
    <p:sldId id="267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25" d="100"/>
          <a:sy n="125" d="100"/>
        </p:scale>
        <p:origin x="3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3" y="5052545"/>
            <a:ext cx="4248473" cy="88211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Имангулова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Минибаевна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развития № 24»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175351" cy="1793167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«Юные финансисты»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подготовительная к школе группа (6-7лет).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65" y="188640"/>
            <a:ext cx="89289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Цель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 финансовой грамотности детей старшего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дошкольного возраста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первичные экономические понятия: финансы, экономия, зарплата, банк, потребности. Продолжать учить решать проблемные ситуации, аргументировать свои ответы, активизировать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экономическое мышление, способствовать формированию умения планировать семейный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внимания, логического мышления, связной речи; способствовать формированию коммуникативных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экономические знания в практической ситуации обучающихся излагать своё мнение и аргументировать свою точку зрения и оценку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воспитанию нравственных качеств, правильному отношению к деньгам и разумному их использованию, бережливость,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взаимовыручка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88640"/>
            <a:ext cx="892899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занятия  применяли ИКТ технологии. 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использовали различные методы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(люстрации, интерактивные изображения)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показ, инструкции, пояснения, вопросы, поощрения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а также метод контроля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- игровой  </a:t>
            </a: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обеспечение: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Шкатулка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голоса королевы финансовой грамотности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Проектор, мультимедийная презентация.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«Профессии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Корзина «Потребности и желания»</a:t>
            </a: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ФГОС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1580" y="188640"/>
            <a:ext cx="8820472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Мотивационная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нс\Desktop\IMG_6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88" y="1124744"/>
            <a:ext cx="3980025" cy="2187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9" name="Picture 5" descr="C:\Users\днс\Desktop\IMG_6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73" y="3850906"/>
            <a:ext cx="3890963" cy="220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C:\Users\днс\Desktop\фото квест игры\IMG_6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1909"/>
            <a:ext cx="3638851" cy="2069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днс\Desktop\фото квест игры\IMG_6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59374" cy="2265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88640"/>
            <a:ext cx="84235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«Оплачиваемый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неоплачиваемый труд» </a:t>
            </a:r>
          </a:p>
          <a:p>
            <a:pPr algn="ctr"/>
            <a:endParaRPr lang="ru-RU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нс\Desktop\фото квест игры\IMG_6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4" y="1363726"/>
            <a:ext cx="4159374" cy="230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фото квест игры\IMG_6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4" y="4033418"/>
            <a:ext cx="3917632" cy="217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фото квест игры\IMG_60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4521"/>
            <a:ext cx="3943351" cy="217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фото квест игры\IMG_6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3418"/>
            <a:ext cx="3959083" cy="226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нс\Desktop\фото квест игры\IMG_6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0" y="867093"/>
            <a:ext cx="4094628" cy="2245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нс\Desktop\фото квест игры\IMG_6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0" y="3718018"/>
            <a:ext cx="4198239" cy="2322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фото квест игры\IMG_6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63" y="818524"/>
            <a:ext cx="3943350" cy="214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нс\Desktop\фото квест игры\IMG_6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5" y="3743018"/>
            <a:ext cx="4123543" cy="225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7580" y="235312"/>
            <a:ext cx="5435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«Потребности и желания»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фото квест игры\IMG_6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891229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622712" y="332656"/>
            <a:ext cx="5212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 минутка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нс\Desktop\фото квест игры\IMG_6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6" y="994487"/>
            <a:ext cx="4115045" cy="2271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фото квест игры\IMG_6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98" y="3717032"/>
            <a:ext cx="4087366" cy="2300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нс\Desktop\фото квест игры\IMG_61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76" y="994487"/>
            <a:ext cx="4004904" cy="221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3011" y="116632"/>
            <a:ext cx="3825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«Доход и расход»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фото квест игры\IMG_6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3" y="1124744"/>
            <a:ext cx="374312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фото квест игры\IMG_6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5" y="3717032"/>
            <a:ext cx="3965532" cy="218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нс\Desktop\фото квест игры\IMG_6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8" y="1124744"/>
            <a:ext cx="3744416" cy="2102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93837"/>
            <a:ext cx="613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(рефлексия)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днс\Desktop\фото квест игры\IMG_6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40" y="3717030"/>
            <a:ext cx="4035591" cy="231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638</TotalTime>
  <Words>139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Georgia</vt:lpstr>
      <vt:lpstr>Times New Roman</vt:lpstr>
      <vt:lpstr>Trebuchet MS</vt:lpstr>
      <vt:lpstr>Wingdings</vt:lpstr>
      <vt:lpstr>Воздушный поток</vt:lpstr>
      <vt:lpstr>Тема: «Юные финансисты» Возрастная группа: подготовительная к школе группа (6-7лет).  </vt:lpstr>
      <vt:lpstr>Презентация PowerPoint</vt:lpstr>
      <vt:lpstr>Презентация PowerPoint</vt:lpstr>
      <vt:lpstr>Мотивационная часть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альфия имангулова</dc:creator>
  <cp:lastModifiedBy>ZZZ</cp:lastModifiedBy>
  <cp:revision>39</cp:revision>
  <dcterms:created xsi:type="dcterms:W3CDTF">2022-01-11T15:59:40Z</dcterms:created>
  <dcterms:modified xsi:type="dcterms:W3CDTF">2023-12-02T11:55:30Z</dcterms:modified>
</cp:coreProperties>
</file>