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Тест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Природные зоны </a:t>
            </a:r>
            <a:r>
              <a:rPr lang="ru-RU" dirty="0"/>
              <a:t>Р</a:t>
            </a:r>
            <a:r>
              <a:rPr lang="ru-RU" dirty="0" smtClean="0"/>
              <a:t>оссии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675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В какой природной зоне можно в изобилии найти это растение?</a:t>
            </a:r>
            <a:endParaRPr lang="ru-RU" sz="28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612648" y="3212976"/>
            <a:ext cx="2971800" cy="250202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Тундра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Тайга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Степь </a:t>
            </a:r>
          </a:p>
          <a:p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030063"/>
            <a:ext cx="4648200" cy="3102673"/>
          </a:xfrm>
        </p:spPr>
      </p:pic>
    </p:spTree>
    <p:extLst>
      <p:ext uri="{BB962C8B-B14F-4D97-AF65-F5344CB8AC3E}">
        <p14:creationId xmlns:p14="http://schemas.microsoft.com/office/powerpoint/2010/main" val="2051085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В какой природной зоне можно в изобилии найти это растение?</a:t>
            </a:r>
            <a:endParaRPr lang="ru-RU" sz="28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612648" y="3212976"/>
            <a:ext cx="2971800" cy="250202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Тундра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Тайга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B050"/>
                </a:solidFill>
              </a:rPr>
              <a:t>Степь </a:t>
            </a:r>
          </a:p>
          <a:p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030063"/>
            <a:ext cx="4648200" cy="3102673"/>
          </a:xfrm>
        </p:spPr>
      </p:pic>
    </p:spTree>
    <p:extLst>
      <p:ext uri="{BB962C8B-B14F-4D97-AF65-F5344CB8AC3E}">
        <p14:creationId xmlns:p14="http://schemas.microsoft.com/office/powerpoint/2010/main" val="3012958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844824"/>
            <a:ext cx="4320480" cy="3240360"/>
          </a:xfr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В какой природной зоне обитает это животное?</a:t>
            </a:r>
            <a:endParaRPr lang="ru-RU" sz="28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612648" y="3212976"/>
            <a:ext cx="2971800" cy="250202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Зона арктических пустынь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Тундра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Тайга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52360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844824"/>
            <a:ext cx="4320480" cy="3240360"/>
          </a:xfr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В какой природной зоне обитает это животное?</a:t>
            </a:r>
            <a:endParaRPr lang="ru-RU" sz="28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612648" y="3212976"/>
            <a:ext cx="2971800" cy="250202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B050"/>
                </a:solidFill>
              </a:rPr>
              <a:t>Зона арктических пустынь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Тундра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Тайга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43619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В какой природной зоне обитает это животное?</a:t>
            </a:r>
            <a:endParaRPr lang="ru-RU" sz="28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612648" y="3212976"/>
            <a:ext cx="2971800" cy="250202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Зона арктических пустынь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Тундра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Тайга </a:t>
            </a:r>
            <a:endParaRPr lang="ru-RU" sz="2400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274094"/>
            <a:ext cx="4648200" cy="2614612"/>
          </a:xfrm>
        </p:spPr>
      </p:pic>
    </p:spTree>
    <p:extLst>
      <p:ext uri="{BB962C8B-B14F-4D97-AF65-F5344CB8AC3E}">
        <p14:creationId xmlns:p14="http://schemas.microsoft.com/office/powerpoint/2010/main" val="1344584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В какой природной зоне обитает это животное?</a:t>
            </a:r>
            <a:endParaRPr lang="ru-RU" sz="28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612648" y="3212976"/>
            <a:ext cx="2971800" cy="250202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Зона арктических пустынь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Тундра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B050"/>
                </a:solidFill>
              </a:rPr>
              <a:t>Тайга </a:t>
            </a:r>
            <a:endParaRPr lang="ru-RU" sz="2400" dirty="0">
              <a:solidFill>
                <a:srgbClr val="00B050"/>
              </a:solidFill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274094"/>
            <a:ext cx="4648200" cy="2614612"/>
          </a:xfrm>
        </p:spPr>
      </p:pic>
    </p:spTree>
    <p:extLst>
      <p:ext uri="{BB962C8B-B14F-4D97-AF65-F5344CB8AC3E}">
        <p14:creationId xmlns:p14="http://schemas.microsoft.com/office/powerpoint/2010/main" val="648020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В какой природной зоне обитает это животное?</a:t>
            </a:r>
            <a:endParaRPr lang="ru-RU" sz="28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612648" y="3212976"/>
            <a:ext cx="2971800" cy="250202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Тайга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Степь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Пустыня 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844824"/>
            <a:ext cx="4224470" cy="3168352"/>
          </a:xfrm>
        </p:spPr>
      </p:pic>
    </p:spTree>
    <p:extLst>
      <p:ext uri="{BB962C8B-B14F-4D97-AF65-F5344CB8AC3E}">
        <p14:creationId xmlns:p14="http://schemas.microsoft.com/office/powerpoint/2010/main" val="3681628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В какой природной зоне обитает это животное?</a:t>
            </a:r>
            <a:endParaRPr lang="ru-RU" sz="28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612648" y="3212976"/>
            <a:ext cx="2971800" cy="250202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Тайга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Степь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B050"/>
                </a:solidFill>
              </a:rPr>
              <a:t>Пустыня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844824"/>
            <a:ext cx="4224470" cy="3168352"/>
          </a:xfrm>
        </p:spPr>
      </p:pic>
    </p:spTree>
    <p:extLst>
      <p:ext uri="{BB962C8B-B14F-4D97-AF65-F5344CB8AC3E}">
        <p14:creationId xmlns:p14="http://schemas.microsoft.com/office/powerpoint/2010/main" val="2760283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В какой природной зоне можно в изобилии найти это растение?</a:t>
            </a:r>
            <a:endParaRPr lang="ru-RU" sz="28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612648" y="3212976"/>
            <a:ext cx="2971800" cy="250202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Тундра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Тайга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Степь </a:t>
            </a:r>
          </a:p>
          <a:p>
            <a:endParaRPr lang="ru-RU" sz="2400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060848"/>
            <a:ext cx="4722573" cy="3549801"/>
          </a:xfrm>
        </p:spPr>
      </p:pic>
    </p:spTree>
    <p:extLst>
      <p:ext uri="{BB962C8B-B14F-4D97-AF65-F5344CB8AC3E}">
        <p14:creationId xmlns:p14="http://schemas.microsoft.com/office/powerpoint/2010/main" val="3629099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В какой природной зоне можно в изобилии найти это растение?</a:t>
            </a:r>
            <a:endParaRPr lang="ru-RU" sz="28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612648" y="3212976"/>
            <a:ext cx="2971800" cy="250202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B050"/>
                </a:solidFill>
              </a:rPr>
              <a:t>Тундра</a:t>
            </a:r>
            <a:r>
              <a:rPr lang="ru-RU" sz="24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Тайга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Степь </a:t>
            </a:r>
          </a:p>
          <a:p>
            <a:endParaRPr lang="ru-RU" sz="2400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060848"/>
            <a:ext cx="4722573" cy="3549801"/>
          </a:xfrm>
        </p:spPr>
      </p:pic>
    </p:spTree>
    <p:extLst>
      <p:ext uri="{BB962C8B-B14F-4D97-AF65-F5344CB8AC3E}">
        <p14:creationId xmlns:p14="http://schemas.microsoft.com/office/powerpoint/2010/main" val="2742451580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</TotalTime>
  <Words>134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Горизонт</vt:lpstr>
      <vt:lpstr>Природные зоны России</vt:lpstr>
      <vt:lpstr>В какой природной зоне обитает это животное?</vt:lpstr>
      <vt:lpstr>В какой природной зоне обитает это животное?</vt:lpstr>
      <vt:lpstr>В какой природной зоне обитает это животное?</vt:lpstr>
      <vt:lpstr>В какой природной зоне обитает это животное?</vt:lpstr>
      <vt:lpstr>В какой природной зоне обитает это животное?</vt:lpstr>
      <vt:lpstr>В какой природной зоне обитает это животное?</vt:lpstr>
      <vt:lpstr>В какой природной зоне можно в изобилии найти это растение?</vt:lpstr>
      <vt:lpstr>В какой природной зоне можно в изобилии найти это растение?</vt:lpstr>
      <vt:lpstr>В какой природной зоне можно в изобилии найти это растение?</vt:lpstr>
      <vt:lpstr>В какой природной зоне можно в изобилии найти это растение?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Природные зоны России</dc:title>
  <dc:creator>Евгеша</dc:creator>
  <cp:lastModifiedBy>Евгеша</cp:lastModifiedBy>
  <cp:revision>2</cp:revision>
  <dcterms:created xsi:type="dcterms:W3CDTF">2022-11-24T17:24:40Z</dcterms:created>
  <dcterms:modified xsi:type="dcterms:W3CDTF">2022-11-24T17:39:35Z</dcterms:modified>
</cp:coreProperties>
</file>