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68" r:id="rId5"/>
    <p:sldId id="260" r:id="rId6"/>
    <p:sldId id="263" r:id="rId7"/>
    <p:sldId id="258" r:id="rId8"/>
    <p:sldId id="261" r:id="rId9"/>
    <p:sldId id="264" r:id="rId10"/>
    <p:sldId id="259" r:id="rId11"/>
    <p:sldId id="262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4522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 отчет о проведении ЗАНЯТИЯ </a:t>
            </a:r>
            <a:br>
              <a:rPr lang="ru-RU" dirty="0" smtClean="0"/>
            </a:br>
            <a:r>
              <a:rPr lang="ru-RU" dirty="0" smtClean="0"/>
              <a:t>«Я, ты, он, она – вместе дружная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Мои документы\методические материалы\краеведение\фото занятие Г.П\IMG_5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327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</a:t>
            </a:r>
            <a:r>
              <a:rPr lang="ru-RU" dirty="0" err="1" smtClean="0"/>
              <a:t>езиды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народная игра</a:t>
            </a:r>
            <a:endParaRPr lang="ru-RU" dirty="0"/>
          </a:p>
        </p:txBody>
      </p:sp>
      <p:pic>
        <p:nvPicPr>
          <p:cNvPr id="4099" name="Picture 3" descr="C:\Users\Пользователь\Documents\Мои документы\методические материалы\краеведение\фото занятие Г.П\IMG_4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681273" cy="5095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узбеки: </a:t>
            </a:r>
            <a:br>
              <a:rPr lang="ru-RU" dirty="0" smtClean="0"/>
            </a:br>
            <a:r>
              <a:rPr lang="ru-RU" dirty="0" smtClean="0"/>
              <a:t>народная игра</a:t>
            </a:r>
            <a:endParaRPr lang="ru-RU" dirty="0"/>
          </a:p>
        </p:txBody>
      </p:sp>
      <p:pic>
        <p:nvPicPr>
          <p:cNvPr id="7170" name="Picture 2" descr="C:\Users\Пользователь\Documents\Мои документы\методические материалы\краеведение\фото занятие Г.П\IMG_4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21934" cy="5391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татары: </a:t>
            </a:r>
            <a:br>
              <a:rPr lang="ru-RU" dirty="0" smtClean="0"/>
            </a:br>
            <a:r>
              <a:rPr lang="ru-RU" dirty="0" smtClean="0"/>
              <a:t>народная игра</a:t>
            </a:r>
            <a:endParaRPr lang="ru-RU" dirty="0"/>
          </a:p>
        </p:txBody>
      </p:sp>
      <p:pic>
        <p:nvPicPr>
          <p:cNvPr id="10242" name="Picture 2" descr="C:\Users\Пользователь\Documents\Мои документы\методические материалы\краеведение\фото занятие Г.П\IMG_4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6011365" cy="4777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Национальные блюда</a:t>
            </a:r>
            <a:endParaRPr lang="ru-RU" dirty="0"/>
          </a:p>
        </p:txBody>
      </p:sp>
      <p:pic>
        <p:nvPicPr>
          <p:cNvPr id="11266" name="Picture 2" descr="C:\Users\Пользователь\Documents\Мои документы\методические материалы\краеведение\фото занятие Г.П\IMG_4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64103" cy="405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Проведение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подобных мероприятий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формирует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дошкольников позитивное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отношение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разным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народам, любовь 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своей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малой Родине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через взаимопонимание,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уважение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дружбу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между людьми разных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национальностей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что является первой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ступенью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развития толерантной личности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98768" cy="6221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Фото материалы использованы с разрешения родителей (законных представителей)</a:t>
            </a:r>
            <a:endParaRPr lang="ru-RU" sz="2400" dirty="0"/>
          </a:p>
        </p:txBody>
      </p:sp>
      <p:pic>
        <p:nvPicPr>
          <p:cNvPr id="12290" name="Picture 2" descr="C:\Users\Пользователь\Documents\Мои документы\методические материалы\краеведение\фото занятие Г.П\IMG_4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268760"/>
            <a:ext cx="6949552" cy="521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 ЗАНЯТИЯ: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340768"/>
            <a:ext cx="8605464" cy="4896544"/>
          </a:xfrm>
        </p:spPr>
        <p:txBody>
          <a:bodyPr>
            <a:normAutofit fontScale="47500" lnSpcReduction="20000"/>
          </a:bodyPr>
          <a:lstStyle/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1) Продолжать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знакомить детей с понятием «Земля – наш общий дом», 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планете Земля много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разных стран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регионов, в которых живут люди разных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национальностей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(«Познавательное</a:t>
            </a:r>
          </a:p>
          <a:p>
            <a:pPr marL="514350" indent="-514350" algn="just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развитие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»)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 Развивать представление о том, что Самарская область – многонациональный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край</a:t>
            </a:r>
          </a:p>
          <a:p>
            <a:pPr marL="514350" indent="-514350" algn="just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(«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Познавательное развитие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»)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3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 Закрепить знания о национальностях, проживающих в Самарской области и городе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Сызрани</a:t>
            </a:r>
          </a:p>
          <a:p>
            <a:pPr marL="514350" indent="-514350" algn="just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(«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Познавательное развитие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»)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4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 Воспитывать уважение к людям разных национальностей, их обычаям, культуры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традициям</a:t>
            </a:r>
          </a:p>
          <a:p>
            <a:pPr marL="514350" indent="-514350" algn="just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(«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Социально-коммуникативное развитие»)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 На основе расширения знаний об окружающем воспитывать патриотические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нтернациональные чувства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любовь к родному краю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(«Социально-коммуникативное развитие»)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6) Расширять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запас слов, обозначающих название предметов одежды национальных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костюмов, развивать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умение словообразования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(«Речевое развитие»)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7) Развивать композиционные умения – при создании коллективной работы ритмично 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асполагать «ладошки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 рядом, по контуру карты Самарской области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(«Художественно-эстетическое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развитие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») 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8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 Вовлекать родителей воспитанников в образовательный процесс, через форму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сотрудничества – 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гость группы». Способствовать творческому раскрытию семьи, педагогическому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просвещению родителей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передаче знаний о национальных традициях народов Самарской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области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(татары,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езиды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узбеки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 детям, родителям и педагогам.</a:t>
            </a:r>
          </a:p>
          <a:p>
            <a:pPr marL="514350" indent="-514350" algn="just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и методы организации совместной деятельности: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196752"/>
            <a:ext cx="8605464" cy="446449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268760"/>
          <a:ext cx="8568953" cy="53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472609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Детская деятельность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Формы и методы организации совместной деятельности</a:t>
                      </a:r>
                      <a:endParaRPr lang="ru-RU" sz="1600" dirty="0" smtClean="0"/>
                    </a:p>
                  </a:txBody>
                  <a:tcPr/>
                </a:tc>
              </a:tr>
              <a:tr h="737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Игровая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Игровая ситуация «Любимая планета»,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игровая ситуация «У нас в гостях»,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игровая ситуация «Колыбельные песни»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5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Познавательно –исследовательская деятельность и  экспериментирование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Рассказ воспитателя «Земной шар», «Многонациональная Самарская Земля», народные подвижные игры</a:t>
                      </a:r>
                    </a:p>
                  </a:txBody>
                  <a:tcPr/>
                </a:tc>
              </a:tr>
              <a:tr h="111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Речевая 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Игровое упражнение «Назови, кто, где живет?», речевая ситуация «Край, в котором мы живем», игровое упражнений «Назови свою национальность», словесная игра «Повторяй за мной», чтение стихотворения «Наш дом родной…» И.Петросян</a:t>
                      </a:r>
                    </a:p>
                  </a:txBody>
                  <a:tcPr/>
                </a:tc>
              </a:tr>
              <a:tr h="324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Коммуникативная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Беседа «Скажи свое мнение» 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Музыкальная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Слушание колыбельных на языках разных национальностей (татарском, 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езиды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узбекском)</a:t>
                      </a:r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Изобразительная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Коллективная аппликация «Самарский край в твоих ладошках» </a:t>
                      </a:r>
                    </a:p>
                  </a:txBody>
                  <a:tcPr/>
                </a:tc>
              </a:tr>
              <a:tr h="516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Двигательная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Подвижные игры народов разных национальностей (татары, узбеки, 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езиды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</a:t>
            </a:r>
            <a:r>
              <a:rPr lang="ru-RU" dirty="0" err="1" smtClean="0"/>
              <a:t>езиды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представление костюма</a:t>
            </a:r>
            <a:endParaRPr lang="ru-RU" dirty="0"/>
          </a:p>
        </p:txBody>
      </p:sp>
      <p:pic>
        <p:nvPicPr>
          <p:cNvPr id="2050" name="Picture 2" descr="C:\Users\Пользователь\Documents\Мои документы\методические материалы\краеведение\фото занятие Г.П\IMG_4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282006"/>
            <a:ext cx="6397492" cy="4798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узбеки: представление костюма</a:t>
            </a:r>
            <a:endParaRPr lang="ru-RU" dirty="0"/>
          </a:p>
        </p:txBody>
      </p:sp>
      <p:pic>
        <p:nvPicPr>
          <p:cNvPr id="5122" name="Picture 2" descr="C:\Users\Пользователь\Documents\Мои документы\методические материалы\краеведение\фото занятие Г.П\IMG_4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75246"/>
            <a:ext cx="3456383" cy="5109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татары: представление костюма</a:t>
            </a:r>
            <a:endParaRPr lang="ru-RU" dirty="0"/>
          </a:p>
        </p:txBody>
      </p:sp>
      <p:pic>
        <p:nvPicPr>
          <p:cNvPr id="8194" name="Picture 2" descr="C:\Users\Пользователь\Documents\Мои документы\методические материалы\краеведение\фото занятие Г.П\IMG_4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4271302" cy="4903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</a:t>
            </a:r>
            <a:r>
              <a:rPr lang="ru-RU" dirty="0" err="1" smtClean="0"/>
              <a:t>езиды</a:t>
            </a:r>
            <a:r>
              <a:rPr lang="ru-RU" dirty="0" smtClean="0"/>
              <a:t>: </a:t>
            </a:r>
            <a:r>
              <a:rPr lang="ru-RU" dirty="0" err="1" smtClean="0"/>
              <a:t>испольнение</a:t>
            </a:r>
            <a:r>
              <a:rPr lang="ru-RU" dirty="0" smtClean="0"/>
              <a:t> колыбельной на национальном языке</a:t>
            </a:r>
            <a:endParaRPr lang="ru-RU" dirty="0"/>
          </a:p>
        </p:txBody>
      </p:sp>
      <p:pic>
        <p:nvPicPr>
          <p:cNvPr id="3074" name="Picture 2" descr="C:\Users\Пользователь\Documents\Мои документы\методические материалы\краеведение\фото занятие Г.П\IMG_4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685524" cy="5014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узбеки:  </a:t>
            </a:r>
            <a:br>
              <a:rPr lang="ru-RU" dirty="0" smtClean="0"/>
            </a:br>
            <a:r>
              <a:rPr lang="ru-RU" dirty="0" smtClean="0"/>
              <a:t>колыбельная на национальном языке</a:t>
            </a:r>
            <a:endParaRPr lang="ru-RU" dirty="0"/>
          </a:p>
        </p:txBody>
      </p:sp>
      <p:pic>
        <p:nvPicPr>
          <p:cNvPr id="6146" name="Picture 2" descr="C:\Users\Пользователь\Documents\Мои документы\методические материалы\краеведение\фото занятие Г.П\IMG_4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255715" cy="4971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Национальность – татары: </a:t>
            </a:r>
            <a:br>
              <a:rPr lang="ru-RU" dirty="0" smtClean="0"/>
            </a:br>
            <a:r>
              <a:rPr lang="ru-RU" dirty="0" smtClean="0"/>
              <a:t>колыбельная на национальном языке</a:t>
            </a:r>
            <a:endParaRPr lang="ru-RU" dirty="0"/>
          </a:p>
        </p:txBody>
      </p:sp>
      <p:pic>
        <p:nvPicPr>
          <p:cNvPr id="9218" name="Picture 2" descr="C:\Users\Пользователь\Documents\Мои документы\методические материалы\краеведение\фото занятие Г.П\IMG_4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769953" cy="5153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457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Фото отчет о проведении ЗАНЯТИЯ  «Я, ты, он, она – вместе дружная семья»</vt:lpstr>
      <vt:lpstr>ЗАДАЧИ ЗАНЯТИЯ:</vt:lpstr>
      <vt:lpstr>Формы и методы организации совместной деятельности:</vt:lpstr>
      <vt:lpstr>Национальность – езиды:  представление костюма</vt:lpstr>
      <vt:lpstr>Национальность – узбеки: представление костюма</vt:lpstr>
      <vt:lpstr>Национальность – татары: представление костюма</vt:lpstr>
      <vt:lpstr>Национальность – езиды: испольнение колыбельной на национальном языке</vt:lpstr>
      <vt:lpstr>Национальность – узбеки:   колыбельная на национальном языке</vt:lpstr>
      <vt:lpstr>Национальность – татары:  колыбельная на национальном языке</vt:lpstr>
      <vt:lpstr>Национальность – езиды:  народная игра</vt:lpstr>
      <vt:lpstr>Национальность – узбеки:  народная игра</vt:lpstr>
      <vt:lpstr>Национальность – татары:  народная игра</vt:lpstr>
      <vt:lpstr>Национальные блюда</vt:lpstr>
      <vt:lpstr>Выводы:</vt:lpstr>
      <vt:lpstr>Фото материалы использованы с разрешения родителей (законных представителей)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Фотоматериалы </dc:title>
  <dc:creator>Пользователь</dc:creator>
  <cp:lastModifiedBy>dou53</cp:lastModifiedBy>
  <cp:revision>31</cp:revision>
  <dcterms:created xsi:type="dcterms:W3CDTF">2023-06-16T10:38:44Z</dcterms:created>
  <dcterms:modified xsi:type="dcterms:W3CDTF">2023-09-28T11:00:44Z</dcterms:modified>
</cp:coreProperties>
</file>