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  <p:sldId id="271" r:id="rId13"/>
    <p:sldId id="270" r:id="rId14"/>
    <p:sldId id="267" r:id="rId15"/>
    <p:sldId id="268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D75"/>
    <a:srgbClr val="19F5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2E82-EB03-4DB2-BB91-32A82DE4E96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9946-224C-4D79-8C9C-8993A6302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uk15\Downloads\image-12-10-23-08-12 (1).heic"/>
          <p:cNvPicPr>
            <a:picLocks noChangeAspect="1" noChangeArrowheads="1"/>
          </p:cNvPicPr>
          <p:nvPr/>
        </p:nvPicPr>
        <p:blipFill>
          <a:blip r:embed="rId2" cstate="print"/>
          <a:srcRect l="8984" r="18359" b="12376"/>
          <a:stretch>
            <a:fillRect/>
          </a:stretch>
        </p:blipFill>
        <p:spPr bwMode="auto">
          <a:xfrm rot="5400000">
            <a:off x="1482294" y="375014"/>
            <a:ext cx="6643734" cy="632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Buk15\Desktop\8-54.jpg"/>
          <p:cNvPicPr>
            <a:picLocks noChangeAspect="1" noChangeArrowheads="1"/>
          </p:cNvPicPr>
          <p:nvPr/>
        </p:nvPicPr>
        <p:blipFill>
          <a:blip r:embed="rId2"/>
          <a:srcRect l="20312" t="20143" r="21875" b="23129"/>
          <a:stretch>
            <a:fillRect/>
          </a:stretch>
        </p:blipFill>
        <p:spPr bwMode="auto">
          <a:xfrm>
            <a:off x="285720" y="1357298"/>
            <a:ext cx="820785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uk15\Desktop\1618256715_34-p-afrikanskii-nosorog-zhivotnie-krasivo-foto-36.jpg"/>
          <p:cNvPicPr>
            <a:picLocks noChangeAspect="1" noChangeArrowheads="1"/>
          </p:cNvPicPr>
          <p:nvPr/>
        </p:nvPicPr>
        <p:blipFill>
          <a:blip r:embed="rId2"/>
          <a:srcRect t="6006" r="10937"/>
          <a:stretch>
            <a:fillRect/>
          </a:stretch>
        </p:blipFill>
        <p:spPr bwMode="auto">
          <a:xfrm>
            <a:off x="357157" y="1071546"/>
            <a:ext cx="8566995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АФРИКАНСКИЙ СТРАУС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uk15\Desktop\afrkstrs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77624"/>
            <a:ext cx="8073717" cy="538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МАРАБУ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uk15\Desktop\AS0361_Marabu_Ziway_S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47775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Птица  секретарь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Buk15\Desktop\1671848816_www-funnyart-club-p-ptitsa-sekretar-estetichno-1.jpg"/>
          <p:cNvPicPr>
            <a:picLocks noChangeAspect="1" noChangeArrowheads="1"/>
          </p:cNvPicPr>
          <p:nvPr/>
        </p:nvPicPr>
        <p:blipFill>
          <a:blip r:embed="rId2"/>
          <a:srcRect t="2609" b="6956"/>
          <a:stretch>
            <a:fillRect/>
          </a:stretch>
        </p:blipFill>
        <p:spPr bwMode="auto">
          <a:xfrm>
            <a:off x="428596" y="1285836"/>
            <a:ext cx="8215338" cy="5572164"/>
          </a:xfrm>
          <a:prstGeom prst="rect">
            <a:avLst/>
          </a:prstGeom>
          <a:noFill/>
        </p:spPr>
      </p:pic>
      <p:pic>
        <p:nvPicPr>
          <p:cNvPr id="1030" name="Picture 6" descr="C:\Users\Buk15\Desktop\1657778073_17-kartinkin-net-p-ptitsa-sekretar-zhivotnie-krasivo-foto-17.jpg"/>
          <p:cNvPicPr>
            <a:picLocks noChangeAspect="1" noChangeArrowheads="1"/>
          </p:cNvPicPr>
          <p:nvPr/>
        </p:nvPicPr>
        <p:blipFill>
          <a:blip r:embed="rId3"/>
          <a:srcRect t="5208" b="33333"/>
          <a:stretch>
            <a:fillRect/>
          </a:stretch>
        </p:blipFill>
        <p:spPr bwMode="auto">
          <a:xfrm>
            <a:off x="0" y="3857628"/>
            <a:ext cx="3905541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uk15\Desktop\damian-patkowski-T-L.jpg"/>
          <p:cNvPicPr>
            <a:picLocks noChangeAspect="1" noChangeArrowheads="1"/>
          </p:cNvPicPr>
          <p:nvPr/>
        </p:nvPicPr>
        <p:blipFill>
          <a:blip r:embed="rId2">
            <a:lum bright="40000" contrast="-10000"/>
          </a:blip>
          <a:srcRect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414340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Гепард</a:t>
            </a:r>
          </a:p>
          <a:p>
            <a:pPr>
              <a:buNone/>
            </a:pPr>
            <a:r>
              <a:rPr lang="ru-RU" sz="4000" b="1" dirty="0" smtClean="0"/>
              <a:t>Носорог</a:t>
            </a:r>
          </a:p>
          <a:p>
            <a:pPr>
              <a:buNone/>
            </a:pPr>
            <a:r>
              <a:rPr lang="ru-RU" sz="4000" b="1" dirty="0" smtClean="0"/>
              <a:t>Верблюд</a:t>
            </a:r>
            <a:endParaRPr lang="ru-RU" sz="4000" b="1" dirty="0"/>
          </a:p>
          <a:p>
            <a:pPr>
              <a:buNone/>
            </a:pPr>
            <a:r>
              <a:rPr lang="ru-RU" sz="4000" b="1" dirty="0" smtClean="0"/>
              <a:t>Обезьяны</a:t>
            </a:r>
          </a:p>
          <a:p>
            <a:pPr>
              <a:buNone/>
            </a:pPr>
            <a:r>
              <a:rPr lang="ru-RU" sz="4000" b="1" dirty="0" smtClean="0"/>
              <a:t>Крокодил</a:t>
            </a:r>
          </a:p>
          <a:p>
            <a:pPr>
              <a:buNone/>
            </a:pPr>
            <a:r>
              <a:rPr lang="ru-RU" sz="4000" b="1" dirty="0" smtClean="0"/>
              <a:t>Кенгуру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29190" y="714356"/>
            <a:ext cx="4600580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Тигр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Слон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Зебра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Страус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Бегемот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Птица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секретарь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Бородавочник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357166"/>
          <a:ext cx="8072494" cy="60411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572032"/>
                <a:gridCol w="3500462"/>
              </a:tblGrid>
              <a:tr h="56257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ОСОБЕННОСТИ</a:t>
                      </a:r>
                      <a:endParaRPr lang="ru-RU" sz="2400" dirty="0"/>
                    </a:p>
                  </a:txBody>
                  <a:tcPr>
                    <a:solidFill>
                      <a:srgbClr val="51BD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ОТВЕТЫ</a:t>
                      </a:r>
                      <a:endParaRPr lang="ru-RU" sz="2400" dirty="0"/>
                    </a:p>
                  </a:txBody>
                  <a:tcPr>
                    <a:solidFill>
                      <a:srgbClr val="51BD75"/>
                    </a:solidFill>
                  </a:tcPr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Преобладают</a:t>
                      </a:r>
                      <a:r>
                        <a:rPr lang="ru-RU" sz="2000" b="1" baseline="0" dirty="0" smtClean="0"/>
                        <a:t> кустарники и деревья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        </a:t>
                      </a:r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Преобладают лиственные и хвойные</a:t>
                      </a:r>
                      <a:r>
                        <a:rPr lang="ru-RU" sz="2000" b="1" baseline="0" dirty="0" smtClean="0"/>
                        <a:t> деревья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Преобладают травянистые растения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Круглый год тепло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Осенью кустарники сбрасывают листья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Есть два сезона: дождливый и сухой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Корни</a:t>
                      </a:r>
                      <a:r>
                        <a:rPr lang="ru-RU" sz="2000" b="1" baseline="0" dirty="0" smtClean="0"/>
                        <a:t> деревьев маленькие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Самая большая по площади природная зона Африки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Расположилась по обе стороны экватора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072198" y="1214422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72198" y="1857364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72198" y="3571876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72198" y="4643446"/>
            <a:ext cx="135732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072198" y="2214554"/>
            <a:ext cx="1285884" cy="428628"/>
          </a:xfrm>
          <a:prstGeom prst="rect">
            <a:avLst/>
          </a:prstGeom>
          <a:solidFill>
            <a:srgbClr val="51B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857496"/>
            <a:ext cx="1285884" cy="428628"/>
          </a:xfrm>
          <a:prstGeom prst="rect">
            <a:avLst/>
          </a:prstGeom>
          <a:solidFill>
            <a:srgbClr val="51B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4000504"/>
            <a:ext cx="1285884" cy="428628"/>
          </a:xfrm>
          <a:prstGeom prst="rect">
            <a:avLst/>
          </a:prstGeom>
          <a:solidFill>
            <a:srgbClr val="51B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143512"/>
            <a:ext cx="1285884" cy="428628"/>
          </a:xfrm>
          <a:prstGeom prst="rect">
            <a:avLst/>
          </a:prstGeom>
          <a:solidFill>
            <a:srgbClr val="51B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5857892"/>
            <a:ext cx="1285884" cy="428628"/>
          </a:xfrm>
          <a:prstGeom prst="rect">
            <a:avLst/>
          </a:prstGeom>
          <a:solidFill>
            <a:srgbClr val="51B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uk15\Desktop\img10.jpg"/>
          <p:cNvPicPr>
            <a:picLocks noChangeAspect="1" noChangeArrowheads="1"/>
          </p:cNvPicPr>
          <p:nvPr/>
        </p:nvPicPr>
        <p:blipFill>
          <a:blip r:embed="rId2"/>
          <a:srcRect t="22813" r="49594" b="16249"/>
          <a:stretch>
            <a:fillRect/>
          </a:stretch>
        </p:blipFill>
        <p:spPr bwMode="auto">
          <a:xfrm>
            <a:off x="6215074" y="214290"/>
            <a:ext cx="2571768" cy="2331837"/>
          </a:xfrm>
          <a:prstGeom prst="rect">
            <a:avLst/>
          </a:prstGeom>
          <a:noFill/>
        </p:spPr>
      </p:pic>
      <p:pic>
        <p:nvPicPr>
          <p:cNvPr id="1027" name="Picture 3" descr="C:\Users\Buk15\Desktop\177349d7084cd0c513cf9539549e9f48f0.jpg"/>
          <p:cNvPicPr>
            <a:picLocks noChangeAspect="1" noChangeArrowheads="1"/>
          </p:cNvPicPr>
          <p:nvPr/>
        </p:nvPicPr>
        <p:blipFill>
          <a:blip r:embed="rId3"/>
          <a:srcRect l="3043" t="8333" r="61739" b="52084"/>
          <a:stretch>
            <a:fillRect/>
          </a:stretch>
        </p:blipFill>
        <p:spPr bwMode="auto">
          <a:xfrm>
            <a:off x="214282" y="214291"/>
            <a:ext cx="2500330" cy="2111389"/>
          </a:xfrm>
          <a:prstGeom prst="rect">
            <a:avLst/>
          </a:prstGeom>
          <a:noFill/>
        </p:spPr>
      </p:pic>
      <p:pic>
        <p:nvPicPr>
          <p:cNvPr id="1028" name="Picture 4" descr="C:\Users\Buk15\Desktop\177349d7084cd0c513cf9539549e9f48f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2372" t="53617" r="2566" b="1192"/>
          <a:stretch>
            <a:fillRect/>
          </a:stretch>
        </p:blipFill>
        <p:spPr bwMode="auto">
          <a:xfrm>
            <a:off x="5357818" y="2214554"/>
            <a:ext cx="3223663" cy="2428892"/>
          </a:xfrm>
          <a:prstGeom prst="rect">
            <a:avLst/>
          </a:prstGeom>
          <a:noFill/>
        </p:spPr>
      </p:pic>
      <p:pic>
        <p:nvPicPr>
          <p:cNvPr id="1029" name="Picture 5" descr="C:\Users\Buk15\Desktop\img10.jpg"/>
          <p:cNvPicPr>
            <a:picLocks noChangeAspect="1" noChangeArrowheads="1"/>
          </p:cNvPicPr>
          <p:nvPr/>
        </p:nvPicPr>
        <p:blipFill>
          <a:blip r:embed="rId2"/>
          <a:srcRect l="52344" t="23437" r="1953" b="17187"/>
          <a:stretch>
            <a:fillRect/>
          </a:stretch>
        </p:blipFill>
        <p:spPr bwMode="auto">
          <a:xfrm>
            <a:off x="428596" y="2428868"/>
            <a:ext cx="1979584" cy="1928826"/>
          </a:xfrm>
          <a:prstGeom prst="rect">
            <a:avLst/>
          </a:prstGeom>
          <a:noFill/>
        </p:spPr>
      </p:pic>
      <p:pic>
        <p:nvPicPr>
          <p:cNvPr id="1030" name="Picture 6" descr="C:\Users\Buk15\Desktop\177349d7084cd0c513cf9539549e9f48f0.jpg"/>
          <p:cNvPicPr>
            <a:picLocks noChangeAspect="1" noChangeArrowheads="1"/>
          </p:cNvPicPr>
          <p:nvPr/>
        </p:nvPicPr>
        <p:blipFill>
          <a:blip r:embed="rId3"/>
          <a:srcRect l="3131" t="47917" r="64869" b="5208"/>
          <a:stretch>
            <a:fillRect/>
          </a:stretch>
        </p:blipFill>
        <p:spPr bwMode="auto">
          <a:xfrm>
            <a:off x="2928926" y="285728"/>
            <a:ext cx="2928958" cy="3223479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6643702" y="4714884"/>
            <a:ext cx="2286016" cy="2143116"/>
            <a:chOff x="3071802" y="2961995"/>
            <a:chExt cx="2286016" cy="2143116"/>
          </a:xfrm>
        </p:grpSpPr>
        <p:pic>
          <p:nvPicPr>
            <p:cNvPr id="1031" name="Picture 7" descr="C:\Users\Buk15\Desktop\kartinka-1.-aloe-vera-v-dikoj-prirode.jpg"/>
            <p:cNvPicPr>
              <a:picLocks noChangeAspect="1" noChangeArrowheads="1"/>
            </p:cNvPicPr>
            <p:nvPr/>
          </p:nvPicPr>
          <p:blipFill>
            <a:blip r:embed="rId4" cstate="print"/>
            <a:srcRect l="8248" t="19988" r="27834" b="7216"/>
            <a:stretch>
              <a:fillRect/>
            </a:stretch>
          </p:blipFill>
          <p:spPr bwMode="auto">
            <a:xfrm>
              <a:off x="3071802" y="2961995"/>
              <a:ext cx="2214578" cy="168145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071802" y="4643446"/>
              <a:ext cx="2286016" cy="4616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</a:rPr>
                <a:t>алоэ</a:t>
              </a:r>
              <a:endParaRPr lang="ru-RU" sz="24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429132"/>
            <a:ext cx="2500298" cy="2237732"/>
            <a:chOff x="0" y="4643446"/>
            <a:chExt cx="2500298" cy="2237732"/>
          </a:xfrm>
        </p:grpSpPr>
        <p:pic>
          <p:nvPicPr>
            <p:cNvPr id="1032" name="Picture 8" descr="C:\Users\Buk15\Desktop\Euphorbia_canariensi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643446"/>
              <a:ext cx="2476485" cy="185736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0" y="6357958"/>
              <a:ext cx="2500298" cy="5232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C000"/>
                  </a:solidFill>
                </a:rPr>
                <a:t>молочай</a:t>
              </a:r>
              <a:endParaRPr lang="ru-RU" sz="28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57488" y="4120202"/>
            <a:ext cx="3143272" cy="2737798"/>
            <a:chOff x="2285984" y="2786058"/>
            <a:chExt cx="3143272" cy="2737798"/>
          </a:xfrm>
        </p:grpSpPr>
        <p:pic>
          <p:nvPicPr>
            <p:cNvPr id="1033" name="Picture 9" descr="C:\Users\Buk15\Desktop\c3035cf68b0852b150cc5e340cbb9456.jpeg"/>
            <p:cNvPicPr>
              <a:picLocks noChangeAspect="1" noChangeArrowheads="1"/>
            </p:cNvPicPr>
            <p:nvPr/>
          </p:nvPicPr>
          <p:blipFill>
            <a:blip r:embed="rId6"/>
            <a:srcRect l="6769" t="12769" r="11999"/>
            <a:stretch>
              <a:fillRect/>
            </a:stretch>
          </p:blipFill>
          <p:spPr bwMode="auto">
            <a:xfrm>
              <a:off x="2285984" y="2786058"/>
              <a:ext cx="3143272" cy="225027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285984" y="5000636"/>
              <a:ext cx="3143272" cy="5232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C000"/>
                  </a:solidFill>
                </a:rPr>
                <a:t>маниока</a:t>
              </a:r>
              <a:endParaRPr lang="ru-RU" sz="28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282" y="1928802"/>
            <a:ext cx="250033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ЗОНТИЧНАЯ АКАЦИЯ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286520"/>
            <a:ext cx="257173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МОЛОЧАЙ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3143248"/>
            <a:ext cx="271464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СЛОНОВАЯ ТРАВА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29388" y="4214818"/>
            <a:ext cx="12858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БАОБАБ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6396335"/>
            <a:ext cx="228601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МАНИОНИКА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6429396"/>
            <a:ext cx="17859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АЛОЭ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АФРИКАНСКИЙ СЛОН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uk15\Desktop\2dca08c9a90f7f2f31bab684035a3d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780288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uk15\Desktop\jiraf.jpg"/>
          <p:cNvPicPr>
            <a:picLocks noChangeAspect="1" noChangeArrowheads="1"/>
          </p:cNvPicPr>
          <p:nvPr/>
        </p:nvPicPr>
        <p:blipFill>
          <a:blip r:embed="rId2"/>
          <a:srcRect l="7812" t="1989"/>
          <a:stretch>
            <a:fillRect/>
          </a:stretch>
        </p:blipFill>
        <p:spPr bwMode="auto">
          <a:xfrm>
            <a:off x="357158" y="1214422"/>
            <a:ext cx="8429652" cy="5395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АНТИЛОПЫ АФРИКИ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Buk15\Desktop\гну.jpg"/>
          <p:cNvPicPr>
            <a:picLocks noChangeAspect="1" noChangeArrowheads="1"/>
          </p:cNvPicPr>
          <p:nvPr/>
        </p:nvPicPr>
        <p:blipFill>
          <a:blip r:embed="rId2"/>
          <a:srcRect l="13636" t="8523" r="22727" b="11364"/>
          <a:stretch>
            <a:fillRect/>
          </a:stretch>
        </p:blipFill>
        <p:spPr bwMode="auto">
          <a:xfrm>
            <a:off x="285720" y="857232"/>
            <a:ext cx="4000528" cy="3357586"/>
          </a:xfrm>
          <a:prstGeom prst="rect">
            <a:avLst/>
          </a:prstGeom>
          <a:noFill/>
        </p:spPr>
      </p:pic>
      <p:pic>
        <p:nvPicPr>
          <p:cNvPr id="4100" name="Picture 4" descr="C:\Users\Buk15\Desktop\afrika_mir_zhivotnyh_31_14192345.jpg"/>
          <p:cNvPicPr>
            <a:picLocks noChangeAspect="1" noChangeArrowheads="1"/>
          </p:cNvPicPr>
          <p:nvPr/>
        </p:nvPicPr>
        <p:blipFill>
          <a:blip r:embed="rId3" cstate="print"/>
          <a:srcRect l="24579" t="6741" r="20157" b="3999"/>
          <a:stretch>
            <a:fillRect/>
          </a:stretch>
        </p:blipFill>
        <p:spPr bwMode="auto">
          <a:xfrm>
            <a:off x="5429224" y="857232"/>
            <a:ext cx="3714776" cy="4000528"/>
          </a:xfrm>
          <a:prstGeom prst="rect">
            <a:avLst/>
          </a:prstGeom>
          <a:noFill/>
        </p:spPr>
      </p:pic>
      <p:pic>
        <p:nvPicPr>
          <p:cNvPr id="4099" name="Picture 3" descr="C:\Users\Buk15\Desktop\98810f03edfe06c1366422c22e878782.jpg"/>
          <p:cNvPicPr>
            <a:picLocks noChangeAspect="1" noChangeArrowheads="1"/>
          </p:cNvPicPr>
          <p:nvPr/>
        </p:nvPicPr>
        <p:blipFill>
          <a:blip r:embed="rId4" cstate="print"/>
          <a:srcRect t="12320" r="8695"/>
          <a:stretch>
            <a:fillRect/>
          </a:stretch>
        </p:blipFill>
        <p:spPr bwMode="auto">
          <a:xfrm>
            <a:off x="2357422" y="4071942"/>
            <a:ext cx="4000528" cy="27860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000108"/>
            <a:ext cx="2000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ГНУ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928670"/>
            <a:ext cx="20717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ГАЗЕЛЬ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6396335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КАННА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ЗЕБРА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uk15\Desktop\ae4c5a90117ce630ccc19022f09a9c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22495" cy="554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uk15\Desktop\1662902215_g.jpg"/>
          <p:cNvPicPr>
            <a:picLocks noChangeAspect="1" noChangeArrowheads="1"/>
          </p:cNvPicPr>
          <p:nvPr/>
        </p:nvPicPr>
        <p:blipFill>
          <a:blip r:embed="rId2"/>
          <a:srcRect t="1203" r="6250"/>
          <a:stretch>
            <a:fillRect/>
          </a:stretch>
        </p:blipFill>
        <p:spPr bwMode="auto">
          <a:xfrm>
            <a:off x="285720" y="993458"/>
            <a:ext cx="8572528" cy="586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285728"/>
            <a:ext cx="8229600" cy="1143000"/>
          </a:xfrm>
        </p:spPr>
        <p:txBody>
          <a:bodyPr/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Buk15\Desktop\b90f966s-1920.jpg"/>
          <p:cNvPicPr>
            <a:picLocks noChangeAspect="1" noChangeArrowheads="1"/>
          </p:cNvPicPr>
          <p:nvPr/>
        </p:nvPicPr>
        <p:blipFill>
          <a:blip r:embed="rId2"/>
          <a:srcRect l="25000" t="24319" r="27344" b="13813"/>
          <a:stretch>
            <a:fillRect/>
          </a:stretch>
        </p:blipFill>
        <p:spPr bwMode="auto">
          <a:xfrm>
            <a:off x="4786282" y="0"/>
            <a:ext cx="4357718" cy="3786214"/>
          </a:xfrm>
          <a:prstGeom prst="rect">
            <a:avLst/>
          </a:prstGeom>
          <a:noFill/>
        </p:spPr>
      </p:pic>
      <p:pic>
        <p:nvPicPr>
          <p:cNvPr id="9219" name="Picture 3" descr="C:\Users\Buk15\Desktop\8b5e605c20d1ee7e8e961c6195694055.jpg"/>
          <p:cNvPicPr>
            <a:picLocks noChangeAspect="1" noChangeArrowheads="1"/>
          </p:cNvPicPr>
          <p:nvPr/>
        </p:nvPicPr>
        <p:blipFill>
          <a:blip r:embed="rId3"/>
          <a:srcRect t="12500" r="21094" b="17500"/>
          <a:stretch>
            <a:fillRect/>
          </a:stretch>
        </p:blipFill>
        <p:spPr bwMode="auto">
          <a:xfrm>
            <a:off x="0" y="2857468"/>
            <a:ext cx="7215206" cy="400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79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АФРИКАНСКИЙ СЛОН</vt:lpstr>
      <vt:lpstr>ЖИРАФ</vt:lpstr>
      <vt:lpstr>АНТИЛОПЫ АФРИКИ</vt:lpstr>
      <vt:lpstr>ЗЕБРА</vt:lpstr>
      <vt:lpstr>ЛЕВ</vt:lpstr>
      <vt:lpstr>ГЕПАРД</vt:lpstr>
      <vt:lpstr>Слайд 10</vt:lpstr>
      <vt:lpstr>НОСОРОГ</vt:lpstr>
      <vt:lpstr>АФРИКАНСКИЙ СТРАУС</vt:lpstr>
      <vt:lpstr>МАРАБУ</vt:lpstr>
      <vt:lpstr>Птица  секретарь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Buk15</dc:creator>
  <cp:lastModifiedBy>Buk15</cp:lastModifiedBy>
  <cp:revision>3</cp:revision>
  <dcterms:created xsi:type="dcterms:W3CDTF">2023-10-10T03:27:03Z</dcterms:created>
  <dcterms:modified xsi:type="dcterms:W3CDTF">2023-10-12T03:22:27Z</dcterms:modified>
</cp:coreProperties>
</file>