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60" r:id="rId6"/>
    <p:sldId id="270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2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8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5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A77B-169D-4F40-BF93-296672A9E934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EB1F-000A-4995-8D00-04D5B619E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578" y="2509325"/>
            <a:ext cx="10025216" cy="270668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разработка: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дополнительные карточки к картотекам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«Тематические недели в детском саду»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«Тематические дни в детском саду»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группе среднего дошкольного возраста</a:t>
            </a:r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648" y="4581832"/>
            <a:ext cx="11334750" cy="2000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Муниципальное бюджетное дошкольное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«Детский сад №387 г. Челябинска»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                                                                                </a:t>
            </a:r>
            <a:r>
              <a:rPr lang="ru-RU" b="1" dirty="0" smtClean="0"/>
              <a:t>Воспитатели: </a:t>
            </a:r>
            <a:r>
              <a:rPr lang="ru-RU" b="1" dirty="0" err="1" smtClean="0"/>
              <a:t>Авдонькина</a:t>
            </a:r>
            <a:r>
              <a:rPr lang="ru-RU" b="1" dirty="0" smtClean="0"/>
              <a:t> А.О.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                                                                                                    </a:t>
            </a:r>
            <a:r>
              <a:rPr lang="ru-RU" b="1" dirty="0" err="1" smtClean="0"/>
              <a:t>Черниюк</a:t>
            </a:r>
            <a:r>
              <a:rPr lang="ru-RU" b="1" dirty="0" smtClean="0"/>
              <a:t> О.С.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0"/>
            <a:ext cx="11877675" cy="38596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Дидактическое пособие «Книга-</a:t>
            </a:r>
            <a:r>
              <a:rPr lang="ru-RU" sz="2400" b="1" dirty="0" err="1" smtClean="0"/>
              <a:t>пазл</a:t>
            </a:r>
            <a:r>
              <a:rPr lang="ru-RU" sz="2400" b="1" dirty="0" smtClean="0"/>
              <a:t>» по теме «Транспорт»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для детей среднего дошкольного возраста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/>
          </a:p>
          <a:p>
            <a:pPr marL="0" indent="324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sz="2400" dirty="0" smtClean="0"/>
              <a:t>Данное дидактическое пособие можно использовать для развития речи, мышления, всех видов восприятия, памяти, внимания у детей среднего дошкольного возраста.</a:t>
            </a:r>
          </a:p>
          <a:p>
            <a:pPr marL="0" indent="324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Многофункциональность дидактического пособия позволяет использовать его как в совместной деятельности детей и педагога, так и в самостоятельной деятельности детей.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7997" y="1790701"/>
            <a:ext cx="4279106" cy="570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8494" y="1850319"/>
            <a:ext cx="4162425" cy="554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3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80975"/>
            <a:ext cx="11239500" cy="1819275"/>
          </a:xfrm>
        </p:spPr>
        <p:txBody>
          <a:bodyPr>
            <a:normAutofit/>
          </a:bodyPr>
          <a:lstStyle/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Пособие изготовлено из </a:t>
            </a:r>
            <a:r>
              <a:rPr lang="ru-RU" sz="2400" dirty="0" err="1" smtClean="0"/>
              <a:t>заламинированных</a:t>
            </a:r>
            <a:r>
              <a:rPr lang="ru-RU" sz="2400" dirty="0" smtClean="0"/>
              <a:t>, сброшюрованных листов, на которых представлены тематические сказки и игры-</a:t>
            </a:r>
            <a:r>
              <a:rPr lang="ru-RU" sz="2400" dirty="0" err="1" smtClean="0"/>
              <a:t>пазлы</a:t>
            </a:r>
            <a:r>
              <a:rPr lang="ru-RU" sz="2400" dirty="0" smtClean="0"/>
              <a:t> к ним на липучках.</a:t>
            </a:r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С обратной стороны прилагается сборник дидактических упражнений, состоящий из разрезных картинок, игр «Соедини по точкам» и «Найди тень».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r="23750"/>
          <a:stretch/>
        </p:blipFill>
        <p:spPr>
          <a:xfrm rot="16200000">
            <a:off x="7825285" y="193457"/>
            <a:ext cx="2465984" cy="550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625" r="16942" b="-625"/>
          <a:stretch/>
        </p:blipFill>
        <p:spPr>
          <a:xfrm rot="16200000">
            <a:off x="2084854" y="190651"/>
            <a:ext cx="2398971" cy="557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5277"/>
          <a:stretch/>
        </p:blipFill>
        <p:spPr>
          <a:xfrm rot="16200000">
            <a:off x="4922738" y="1385690"/>
            <a:ext cx="2384625" cy="581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21249"/>
          <a:stretch/>
        </p:blipFill>
        <p:spPr>
          <a:xfrm rot="16200000">
            <a:off x="1733203" y="2736030"/>
            <a:ext cx="2467670" cy="566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1250"/>
          <a:stretch/>
        </p:blipFill>
        <p:spPr>
          <a:xfrm>
            <a:off x="6381751" y="4390328"/>
            <a:ext cx="5591174" cy="235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7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Сборник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дидактических упражнений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26250"/>
          <a:stretch/>
        </p:blipFill>
        <p:spPr>
          <a:xfrm rot="16200000">
            <a:off x="1753395" y="-810418"/>
            <a:ext cx="2557462" cy="568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18333"/>
          <a:stretch/>
        </p:blipFill>
        <p:spPr>
          <a:xfrm rot="16200000">
            <a:off x="7796288" y="-704926"/>
            <a:ext cx="2533502" cy="559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17778"/>
          <a:stretch/>
        </p:blipFill>
        <p:spPr>
          <a:xfrm rot="16200000">
            <a:off x="4010224" y="1357114"/>
            <a:ext cx="3304781" cy="721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7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Дидактические задачи: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825625"/>
            <a:ext cx="10963275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Уточнить представления и расширить  знания детей о представленной теме;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Развивать у воспитанников познавательный </a:t>
            </a:r>
            <a:r>
              <a:rPr lang="ru-RU" dirty="0" smtClean="0"/>
              <a:t>интерес;</a:t>
            </a:r>
            <a:endParaRPr lang="ru-RU" dirty="0"/>
          </a:p>
          <a:p>
            <a:pPr marL="514350" indent="-514350" algn="just">
              <a:buAutoNum type="arabicPeriod"/>
            </a:pPr>
            <a:r>
              <a:rPr lang="ru-RU" dirty="0" smtClean="0"/>
              <a:t>Мотивировать детей к использованию активной речи;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Развивать мелкую моторику;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Способствовать проявлению у детей интереса к партнерской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761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2227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Варианты использования пособия </a:t>
            </a:r>
            <a:br>
              <a:rPr lang="ru-RU" b="1" dirty="0" smtClean="0"/>
            </a:br>
            <a:r>
              <a:rPr lang="ru-RU" b="1" dirty="0" smtClean="0"/>
              <a:t>в различных видах деятельности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371600"/>
            <a:ext cx="2733675" cy="364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1" y="2505075"/>
            <a:ext cx="2878931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57" y="1371600"/>
            <a:ext cx="2619374" cy="349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16" y="2505075"/>
            <a:ext cx="2867026" cy="382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" y="2819399"/>
            <a:ext cx="2912269" cy="388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49" y="148694"/>
            <a:ext cx="3152776" cy="420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58" y="2446335"/>
            <a:ext cx="3267076" cy="435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480" y="182561"/>
            <a:ext cx="3331369" cy="444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1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Резюме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2" y="1501775"/>
            <a:ext cx="11534775" cy="4351338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r>
              <a:rPr lang="ru-RU" dirty="0" smtClean="0"/>
              <a:t>Дидактическое пособие </a:t>
            </a:r>
            <a:r>
              <a:rPr lang="ru-RU" b="1" dirty="0"/>
              <a:t>«Книга-</a:t>
            </a:r>
            <a:r>
              <a:rPr lang="ru-RU" b="1" dirty="0" err="1"/>
              <a:t>пазл</a:t>
            </a:r>
            <a:r>
              <a:rPr lang="ru-RU" b="1" dirty="0"/>
              <a:t>» по теме «Транспорт</a:t>
            </a:r>
            <a:r>
              <a:rPr lang="ru-RU" b="1" dirty="0" smtClean="0"/>
              <a:t>» </a:t>
            </a:r>
            <a:r>
              <a:rPr lang="ru-RU" dirty="0" smtClean="0"/>
              <a:t>оказывает большую помощь педагогам в реализации поставленных по теме недели задач.</a:t>
            </a:r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Пособие может использоваться педагогами в непосредственно образовательной деятельности, в совместной деятельности детей и педагога, в партнерской детской и самостоятельной деятельности.</a:t>
            </a:r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dirty="0" smtClean="0"/>
              <a:t>Карточки, </a:t>
            </a:r>
            <a:r>
              <a:rPr lang="ru-RU" dirty="0" smtClean="0"/>
              <a:t>также, очень удобны для пользования и представляют собой уже готовый алгоритм деятельности педагога в соответствии с темой недели.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3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578" y="2509325"/>
            <a:ext cx="10025216" cy="270668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Методическая разработка: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дополнительные карточки к картотекам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«Тематические недели в детском саду»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«Тематические дни в детском саду»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группе среднего дошкольного возраста</a:t>
            </a:r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648" y="4581832"/>
            <a:ext cx="11334750" cy="2000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Муниципальное бюджетное дошкольное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«Детский сад №387 г. Челябинска»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                                                                                </a:t>
            </a:r>
            <a:r>
              <a:rPr lang="ru-RU" b="1" dirty="0" smtClean="0"/>
              <a:t>Воспитатели: </a:t>
            </a:r>
            <a:r>
              <a:rPr lang="ru-RU" b="1" dirty="0" err="1" smtClean="0"/>
              <a:t>Авдонькина</a:t>
            </a:r>
            <a:r>
              <a:rPr lang="ru-RU" b="1" dirty="0" smtClean="0"/>
              <a:t> А.О.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                                                                                                    </a:t>
            </a:r>
            <a:r>
              <a:rPr lang="ru-RU" b="1" dirty="0" err="1" smtClean="0"/>
              <a:t>Черниюк</a:t>
            </a:r>
            <a:r>
              <a:rPr lang="ru-RU" b="1" dirty="0" smtClean="0"/>
              <a:t> О.С.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6" y="258417"/>
            <a:ext cx="11449880" cy="45270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Более 5 лет наша дошкольная образовательная организация является пилотной площадкой, апробирующей программно-методический комплекс дошкольного образования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«Мозаичный ПАРК»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1" y="1943514"/>
            <a:ext cx="695325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8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0233" y="332165"/>
            <a:ext cx="4881877" cy="5832434"/>
          </a:xfrm>
        </p:spPr>
        <p:txBody>
          <a:bodyPr>
            <a:normAutofit lnSpcReduction="10000"/>
          </a:bodyPr>
          <a:lstStyle/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Данная программа предполагает работу в соответствии с календарно-тематическим планированием. За основу берутся пособия </a:t>
            </a:r>
            <a:r>
              <a:rPr lang="ru-RU" b="1" dirty="0" smtClean="0"/>
              <a:t>«Тематические недели в детском саду» </a:t>
            </a:r>
            <a:r>
              <a:rPr lang="ru-RU" dirty="0" smtClean="0"/>
              <a:t>и </a:t>
            </a:r>
            <a:r>
              <a:rPr lang="ru-RU" b="1" dirty="0" smtClean="0"/>
              <a:t>«Тематические дни в детском саду».</a:t>
            </a:r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 данных пособиях представлены карточки по 20 темам недели и по 20 тематическим дням. </a:t>
            </a:r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7682" r="5398" b="6232"/>
          <a:stretch/>
        </p:blipFill>
        <p:spPr>
          <a:xfrm rot="10800000">
            <a:off x="205594" y="877628"/>
            <a:ext cx="6593411" cy="474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35897" y="3449015"/>
            <a:ext cx="7966213" cy="260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88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b="1" dirty="0" smtClean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b="1" dirty="0" smtClean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b="1" dirty="0" smtClean="0"/>
          </a:p>
          <a:p>
            <a:pPr marL="0" indent="288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67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209550"/>
            <a:ext cx="11458575" cy="63150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Тематический план недели </a:t>
            </a:r>
            <a:r>
              <a:rPr lang="ru-RU" dirty="0" smtClean="0"/>
              <a:t>обозначает основные цели, содержание плана разбито на пять дней.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В плане-схеме обозначены: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*перечень примерных форм организации работы с детьми;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*предложения по оснащению развивающей среды в группе;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*формы взаимодействия с родителями воспитанников;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*выделен кульминационный момент;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*материалы для работы с детьми;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*методические подсказки;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*энциклопедический и справочный материал.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План тематического дня включает в себя: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*основные цели;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*сюрпризный момент тематического дня;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*организационную работу с детьми в первой и второй половине дня;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*методические подсказки воспитателю;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*рассказы для детей по теме.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9" y="314877"/>
            <a:ext cx="11827564" cy="1633193"/>
          </a:xfrm>
        </p:spPr>
        <p:txBody>
          <a:bodyPr>
            <a:normAutofit/>
          </a:bodyPr>
          <a:lstStyle/>
          <a:p>
            <a:pPr marL="0" indent="288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Педагоги нашего учреждения изучили темы, которые уже представлены в картотеках, их оформление в карточках и решили разработать недостающие темы.</a:t>
            </a:r>
          </a:p>
          <a:p>
            <a:pPr marL="0" indent="28800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288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В итоге, у нас получился </a:t>
            </a:r>
            <a:r>
              <a:rPr lang="ru-RU" sz="2000" b="1" dirty="0" smtClean="0"/>
              <a:t>дополнительный набор карточек  тематических недель и тематических дней.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9952" y="2094669"/>
            <a:ext cx="5632177" cy="422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6164" y="1390650"/>
            <a:ext cx="4224131" cy="56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1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177006"/>
            <a:ext cx="10515600" cy="3278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Неделя «Какой бывает транспорт»</a:t>
            </a:r>
            <a:endParaRPr lang="ru-RU" b="1" dirty="0"/>
          </a:p>
        </p:txBody>
      </p:sp>
      <p:pic>
        <p:nvPicPr>
          <p:cNvPr id="4" name="Picture 5" descr="C:\Users\User\Desktop\ЕГДМ\Транспорт Авдонькина А.О. черниюк О.С\Какой бывает транспорт неде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1" y="571500"/>
            <a:ext cx="9341124" cy="61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283" y="-594"/>
            <a:ext cx="1201016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853" y="-594"/>
            <a:ext cx="120101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175" y="107950"/>
            <a:ext cx="7143750" cy="415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работника транспорта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7" y="647700"/>
            <a:ext cx="8591338" cy="6073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808" y="0"/>
            <a:ext cx="1201016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796" y="-594"/>
            <a:ext cx="120101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6" y="538414"/>
            <a:ext cx="11152239" cy="2536722"/>
          </a:xfrm>
        </p:spPr>
        <p:txBody>
          <a:bodyPr>
            <a:noAutofit/>
          </a:bodyPr>
          <a:lstStyle/>
          <a:p>
            <a:pPr lvl="0" indent="28800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 качестве одного из дидактических пособий детям разных возрастных групп предлагаются 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книжки-игры «Мозаика развития». </a:t>
            </a:r>
            <a:br>
              <a:rPr lang="ru-RU" sz="28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 система </a:t>
            </a:r>
            <a:r>
              <a:rPr lang="ru-RU" sz="2800" b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развивающих книг-</a:t>
            </a:r>
            <a:r>
              <a:rPr lang="ru-RU" sz="2800" b="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пазлов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организующих деятельность детей по разным направлениям развития: социально-коммуникативному, речевому, познавательному, физическому в игровой, занимательной форме с элементами конструирования.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7235" y="2439857"/>
            <a:ext cx="3700102" cy="471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976" y="2719543"/>
            <a:ext cx="3582549" cy="404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9652" y="119269"/>
            <a:ext cx="10306878" cy="10137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 каждой карточке педагогами были разработаны книги-</a:t>
            </a:r>
            <a:r>
              <a:rPr lang="ru-RU" dirty="0" err="1" smtClean="0"/>
              <a:t>пазлы</a:t>
            </a:r>
            <a:r>
              <a:rPr lang="ru-RU" dirty="0" smtClean="0"/>
              <a:t> в соответствии с тематическими неделями.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r="14529"/>
          <a:stretch/>
        </p:blipFill>
        <p:spPr>
          <a:xfrm rot="10800000">
            <a:off x="3896137" y="1051336"/>
            <a:ext cx="5695729" cy="56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4185" y="2828927"/>
            <a:ext cx="6858001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511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  Методическая разработка: дополнительные карточки к картотекам «Тематические недели в детском саду»  «Тематические дни в детском саду»  в группе среднего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Неделя «Какой бывает транспорт»</vt:lpstr>
      <vt:lpstr>День работника транспорта</vt:lpstr>
      <vt:lpstr>В качестве одного из дидактических пособий детям разных возрастных групп предлагаются книжки-игры «Мозаика развития».  Это система развивающих книг-пазлов, организующих деятельность детей по разным направлениям развития: социально-коммуникативному, речевому, познавательному, физическому в игровой, занимательной форме с элементами конструирования. </vt:lpstr>
      <vt:lpstr>Презентация PowerPoint</vt:lpstr>
      <vt:lpstr>Презентация PowerPoint</vt:lpstr>
      <vt:lpstr>Презентация PowerPoint</vt:lpstr>
      <vt:lpstr>Сборник дидактических упражнений</vt:lpstr>
      <vt:lpstr>Дидактические задачи:</vt:lpstr>
      <vt:lpstr>Варианты использования пособия  в различных видах деятельности</vt:lpstr>
      <vt:lpstr>Презентация PowerPoint</vt:lpstr>
      <vt:lpstr>Резюме</vt:lpstr>
      <vt:lpstr>   Методическая разработка: дополнительные карточки к картотекам «Тематические недели в детском саду»  «Тематические дни в детском саду»  в группе среднего дошкольного возраста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2022-01-20T08:16:42Z</dcterms:created>
  <dcterms:modified xsi:type="dcterms:W3CDTF">2022-01-31T10:53:57Z</dcterms:modified>
</cp:coreProperties>
</file>