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xml" Extension="xml"/>
  <Default ContentType="application/vnd.openxmlformats-package.relationships+xml" Extension="rels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</Types>
</file>

<file path=_rels/.rels><?xml version="1.0" encoding="UTF-8" standalone="no" ?>
<Relationships xmlns="http://schemas.openxmlformats.org/package/2006/relationships">
  <Relationship Id="rId1" Target="ppt/presentation.xml" Type="http://schemas.openxmlformats.org/officeDocument/2006/relationships/officeDocument"/>
  <Relationship Id="rId2" Target="docProps/app.xml" Type="http://schemas.openxmlformats.org/officeDocument/2006/relationships/extended-properties"/>
  <Relationship Id="rId3" Target="docProps/core.xml" Type="http://schemas.openxmlformats.org/package/2006/relationships/metadata/core-properties"/>
</Relationships>

</file>

<file path=ppt/presentation.xml><?xml version="1.0" encoding="utf-8"?>
<p:presentation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12192000"/>
</p:presentation>
</file>

<file path=ppt/tableStyles.xml><?xml version="1.0" encoding="utf-8"?>
<a:tblStyleLs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def="{5C22544A-7EE6-4342-B048-85BDC9FD1C3A}"/>
</file>

<file path=ppt/_rels/presentation.xml.rels><?xml version="1.0" encoding="UTF-8" standalone="no" ?>
<Relationships xmlns="http://schemas.openxmlformats.org/package/2006/relationships">
  <Relationship Id="rId17" Target="slides/slide15.xml" Type="http://schemas.openxmlformats.org/officeDocument/2006/relationships/slide"/>
  <Relationship Id="rId7" Target="slides/slide5.xml" Type="http://schemas.openxmlformats.org/officeDocument/2006/relationships/slide"/>
  <Relationship Id="rId6" Target="slides/slide4.xml" Type="http://schemas.openxmlformats.org/officeDocument/2006/relationships/slide"/>
  <Relationship Id="rId14" Target="slides/slide12.xml" Type="http://schemas.openxmlformats.org/officeDocument/2006/relationships/slide"/>
  <Relationship Id="rId13" Target="slides/slide11.xml" Type="http://schemas.openxmlformats.org/officeDocument/2006/relationships/slide"/>
  <Relationship Id="rId22" Target="slides/slide20.xml" Type="http://schemas.openxmlformats.org/officeDocument/2006/relationships/slide"/>
  <Relationship Id="rId18" Target="slides/slide16.xml" Type="http://schemas.openxmlformats.org/officeDocument/2006/relationships/slide"/>
  <Relationship Id="rId4" Target="slides/slide2.xml" Type="http://schemas.openxmlformats.org/officeDocument/2006/relationships/slide"/>
  <Relationship Id="rId3" Target="slides/slide1.xml" Type="http://schemas.openxmlformats.org/officeDocument/2006/relationships/slide"/>
  <Relationship Id="rId12" Target="slides/slide10.xml" Type="http://schemas.openxmlformats.org/officeDocument/2006/relationships/slide"/>
  <Relationship Id="rId10" Target="slides/slide8.xml" Type="http://schemas.openxmlformats.org/officeDocument/2006/relationships/slide"/>
  <Relationship Id="rId19" Target="slides/slide17.xml" Type="http://schemas.openxmlformats.org/officeDocument/2006/relationships/slide"/>
  <Relationship Id="rId5" Target="slides/slide3.xml" Type="http://schemas.openxmlformats.org/officeDocument/2006/relationships/slide"/>
  <Relationship Id="rId11" Target="slides/slide9.xml" Type="http://schemas.openxmlformats.org/officeDocument/2006/relationships/slide"/>
  <Relationship Id="rId8" Target="slides/slide6.xml" Type="http://schemas.openxmlformats.org/officeDocument/2006/relationships/slide"/>
  <Relationship Id="rId16" Target="slides/slide14.xml" Type="http://schemas.openxmlformats.org/officeDocument/2006/relationships/slide"/>
  <Relationship Id="rId20" Target="slides/slide18.xml" Type="http://schemas.openxmlformats.org/officeDocument/2006/relationships/slide"/>
  <Relationship Id="rId2" Target="slideMasters/slideMaster1.xml" Type="http://schemas.openxmlformats.org/officeDocument/2006/relationships/slideMaster"/>
  <Relationship Id="rId21" Target="slides/slide19.xml" Type="http://schemas.openxmlformats.org/officeDocument/2006/relationships/slide"/>
  <Relationship Id="rId9" Target="slides/slide7.xml" Type="http://schemas.openxmlformats.org/officeDocument/2006/relationships/slide"/>
  <Relationship Id="rId15" Target="slides/slide13.xml" Type="http://schemas.openxmlformats.org/officeDocument/2006/relationships/slide"/>
  <Relationship Id="rId23" Target="tableStyles.xml" Type="http://schemas.openxmlformats.org/officeDocument/2006/relationships/tableStyles"/>
  <Relationship Id="rId1" Target="theme/theme1.xml" Type="http://schemas.openxmlformats.org/officeDocument/2006/relationships/theme"/>
</Relationships>

</file>

<file path=ppt/slideLayouts/_rels/slideLayout1.xml.rels><?xml version="1.0" encoding="UTF-8" standalone="no" ?>
<Relationships xmlns="http://schemas.openxmlformats.org/package/2006/relationships">
  <Relationship Id="rId1" Target="../media/9.jpeg" Type="http://schemas.openxmlformats.org/officeDocument/2006/relationships/image"/>
  <Relationship Id="rId2" Target="../slideMasters/slideMaster1.xml" Type="http://schemas.openxmlformats.org/officeDocument/2006/relationships/slideMaster"/>
</Relationships>

</file>

<file path=ppt/slideLayouts/_rels/slideLayout10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11.xml.rels><?xml version="1.0" encoding="UTF-8" standalone="no" ?>
<Relationships xmlns="http://schemas.openxmlformats.org/package/2006/relationships">
  <Relationship Id="rId1" Target="../media/10.jpeg" Type="http://schemas.openxmlformats.org/officeDocument/2006/relationships/image"/>
  <Relationship Id="rId2" Target="../slideMasters/slideMaster1.xml" Type="http://schemas.openxmlformats.org/officeDocument/2006/relationships/slideMaster"/>
</Relationships>

</file>

<file path=ppt/slideLayouts/_rels/slideLayout12.xml.rels><?xml version="1.0" encoding="UTF-8" standalone="no" ?>
<Relationships xmlns="http://schemas.openxmlformats.org/package/2006/relationships">
  <Relationship Id="rId1" Target="../media/3.jpeg" Type="http://schemas.openxmlformats.org/officeDocument/2006/relationships/image"/>
  <Relationship Id="rId2" Target="../slideMasters/slideMaster1.xml" Type="http://schemas.openxmlformats.org/officeDocument/2006/relationships/slideMaster"/>
</Relationships>

</file>

<file path=ppt/slideLayouts/_rels/slideLayout13.xml.rels><?xml version="1.0" encoding="UTF-8" standalone="no" ?>
<Relationships xmlns="http://schemas.openxmlformats.org/package/2006/relationships">
  <Relationship Id="rId1" Target="../media/4.jpeg" Type="http://schemas.openxmlformats.org/officeDocument/2006/relationships/image"/>
  <Relationship Id="rId2" Target="../slideMasters/slideMaster1.xml" Type="http://schemas.openxmlformats.org/officeDocument/2006/relationships/slideMaster"/>
</Relationships>

</file>

<file path=ppt/slideLayouts/_rels/slideLayout14.xml.rels><?xml version="1.0" encoding="UTF-8" standalone="no" ?>
<Relationships xmlns="http://schemas.openxmlformats.org/package/2006/relationships">
  <Relationship Id="rId1" Target="../media/5.jpeg" Type="http://schemas.openxmlformats.org/officeDocument/2006/relationships/image"/>
  <Relationship Id="rId2" Target="../slideMasters/slideMaster1.xml" Type="http://schemas.openxmlformats.org/officeDocument/2006/relationships/slideMaster"/>
</Relationships>

</file>

<file path=ppt/slideLayouts/_rels/slideLayout15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16.xml.rels><?xml version="1.0" encoding="UTF-8" standalone="no" ?>
<Relationships xmlns="http://schemas.openxmlformats.org/package/2006/relationships">
  <Relationship Id="rId1" Target="../media/8.jpeg" Type="http://schemas.openxmlformats.org/officeDocument/2006/relationships/image"/>
  <Relationship Id="rId2" Target="../slideMasters/slideMaster1.xml" Type="http://schemas.openxmlformats.org/officeDocument/2006/relationships/slideMaster"/>
</Relationships>

</file>

<file path=ppt/slideLayouts/_rels/slideLayout17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2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3.xml.rels><?xml version="1.0" encoding="UTF-8" standalone="no" ?>
<Relationships xmlns="http://schemas.openxmlformats.org/package/2006/relationships">
  <Relationship Id="rId1" Target="../media/2.jpeg" Type="http://schemas.openxmlformats.org/officeDocument/2006/relationships/image"/>
  <Relationship Id="rId2" Target="../slideMasters/slideMaster1.xml" Type="http://schemas.openxmlformats.org/officeDocument/2006/relationships/slideMaster"/>
</Relationships>

</file>

<file path=ppt/slideLayouts/_rels/slideLayout4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5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6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7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8.xml.rels><?xml version="1.0" encoding="UTF-8" standalone="no" ?>
<Relationships xmlns="http://schemas.openxmlformats.org/package/2006/relationships">
  <Relationship Id="rId1" Target="../media/7.jpeg" Type="http://schemas.openxmlformats.org/officeDocument/2006/relationships/image"/>
  <Relationship Id="rId2" Target="../slideMasters/slideMaster1.xml" Type="http://schemas.openxmlformats.org/officeDocument/2006/relationships/slideMaster"/>
</Relationships>

</file>

<file path=ppt/slideLayouts/_rels/slideLayout9.xml.rels><?xml version="1.0" encoding="UTF-8" standalone="no" ?>
<Relationships xmlns="http://schemas.openxmlformats.org/package/2006/relationships">
  <Relationship Id="rId1" Target="../media/6.jpeg" Type="http://schemas.openxmlformats.org/officeDocument/2006/relationships/image"/>
  <Relationship Id="rId2" Target="../slideMasters/slideMaster1.xml" Type="http://schemas.openxmlformats.org/officeDocument/2006/relationships/slideMaster"/>
</Relationships>

</file>

<file path=ppt/slideLayouts/slideLayout1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false" type="title">
  <p:cSld name="Title">
    <p:spTree>
      <p:nvGrpSpPr>
        <p:cNvPr hidden="false" id="200" name="GroupShape 20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grpSp>
        <p:nvGrpSpPr>
          <p:cNvPr hidden="false" id="201" name="Shape 201"/>
          <p:cNvGrpSpPr/>
          <p:nvPr isPhoto="false"/>
        </p:nvGrpSpPr>
        <p:grpSpPr>
          <a:xfrm flipH="false" flipV="false" rot="0">
            <a:off x="0" y="0"/>
            <a:ext cx="12192000" cy="6858000"/>
            <a:chOff x="0" y="0"/>
            <a:chExt cx="12192000" cy="6858000"/>
          </a:xfrm>
        </p:grpSpPr>
        <p:pic>
          <p:nvPicPr>
            <p:cNvPr hidden="false" id="203" name="Picture 203"/>
            <p:cNvPicPr preferRelativeResize="true"/>
            <p:nvPr isPhoto="false"/>
          </p:nvPicPr>
          <p:blipFill>
            <a:blip r:embed="rId1"/>
            <a:stretch/>
          </p:blipFill>
          <p:spPr>
            <a:xfrm flipH="false" flipV="false" rot="0"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hidden="false" id="204" name="Shape 204"/>
            <p:cNvSpPr txBox="false"/>
            <p:nvPr isPhoto="false"/>
          </p:nvSpPr>
          <p:spPr>
            <a:xfrm flipH="false" flipV="false" rot="0">
              <a:off x="0" y="1587"/>
              <a:ext cx="12192000" cy="6856413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5356" name="ODFRight"/>
                <a:gd fmla="val 8638" name="ODFBottom"/>
                <a:gd fmla="val 15356" name="ODFWidth"/>
                <a:gd fmla="val 8638" name="ODFHeight"/>
              </a:gdLst>
              <a:rect b="OXMLTextRectB" l="OXMLTextRectL" r="OXMLTextRectR" t="OXMLTextRectT"/>
              <a:pathLst>
                <a:path fill="norm" h="8638" stroke="true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hidden="false" id="205" name="Shape 205"/>
          <p:cNvSpPr txBox="true"/>
          <p:nvPr isPhoto="false">
            <p:ph idx="0" type="title"/>
          </p:nvPr>
        </p:nvSpPr>
        <p:spPr>
          <a:xfrm flipH="false" flipV="false" rot="0"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5400"/>
            </a:lvl1pPr>
          </a:lstStyle>
          <a:p>
            <a:r>
              <a:t>Образец заголовка</a:t>
            </a:r>
          </a:p>
        </p:txBody>
      </p:sp>
      <p:sp>
        <p:nvSpPr>
          <p:cNvPr hidden="false" id="206" name="Shape 206"/>
          <p:cNvSpPr txBox="true"/>
          <p:nvPr isPhoto="false">
            <p:ph idx="1" type="subTitle"/>
          </p:nvPr>
        </p:nvSpPr>
        <p:spPr>
          <a:xfrm flipH="false" flipV="false" rot="0">
            <a:off x="1154955" y="4777380"/>
            <a:ext cx="8825658" cy="861419"/>
          </a:xfrm>
          <a:prstGeom prst="rect">
            <a:avLst/>
          </a:prstGeom>
        </p:spPr>
        <p:txBody>
          <a:bodyPr anchor="t"/>
          <a:lstStyle>
            <a:defPPr/>
            <a:lvl1pPr algn="l" indent="0" lvl="0" marL="0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algn="ctr" indent="0" lvl="1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lvl="2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lvl="3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lvl="4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lvl="5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lvl="6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lvl="7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lvl="8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t>Образец подзаголовка</a:t>
            </a:r>
          </a:p>
        </p:txBody>
      </p:sp>
      <p:sp>
        <p:nvSpPr>
          <p:cNvPr hidden="false" id="207" name="Shape 207"/>
          <p:cNvSpPr txBox="true"/>
          <p:nvPr isPhoto="false">
            <p:ph idx="10" type="dt"/>
          </p:nvPr>
        </p:nvSpPr>
        <p:spPr>
          <a:xfrm flipH="false" flipV="false" rot="5400000">
            <a:off x="10158984" y="1792224"/>
            <a:ext cx="990599" cy="304799"/>
          </a:xfrm>
          <a:prstGeom prst="rect">
            <a:avLst/>
          </a:prstGeom>
        </p:spPr>
        <p:txBody>
          <a:bodyPr anchor="t"/>
          <a:lstStyle>
            <a:defPPr/>
            <a:lvl1pPr algn="l" lvl="0">
              <a:defRPr b="false" i="false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t>3/21/2023</a:t>
            </a:r>
          </a:p>
        </p:txBody>
      </p:sp>
      <p:sp>
        <p:nvSpPr>
          <p:cNvPr hidden="false" id="208" name="Shape 208"/>
          <p:cNvSpPr txBox="true"/>
          <p:nvPr isPhoto="false">
            <p:ph idx="11" type="ftr"/>
          </p:nvPr>
        </p:nvSpPr>
        <p:spPr>
          <a:xfrm flipH="false" flipV="false" rot="5400000">
            <a:off x="8951976" y="3227832"/>
            <a:ext cx="3859795" cy="304801"/>
          </a:xfrm>
          <a:prstGeom prst="rect">
            <a:avLst/>
          </a:prstGeom>
        </p:spPr>
        <p:txBody>
          <a:bodyPr/>
          <a:lstStyle>
            <a:defPPr/>
            <a:lvl1pPr lvl="0">
              <a:defRPr b="false" i="false">
                <a:solidFill>
                  <a:schemeClr val="bg1">
                    <a:alpha val="60000"/>
                  </a:schemeClr>
                </a:solidFill>
              </a:defRPr>
            </a:lvl1pPr>
          </a:lstStyle>
          <a:p/>
          <a:p>
            <a:r>
              <a:t>              </a:t>
            </a:r>
          </a:p>
        </p:txBody>
      </p:sp>
      <p:sp>
        <p:nvSpPr>
          <p:cNvPr hidden="false" id="209" name="Shape 209"/>
          <p:cNvSpPr txBox="false"/>
          <p:nvPr isPhoto="false"/>
        </p:nvSpPr>
        <p:spPr>
          <a:xfrm flipH="false" flipV="false" rot="0"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hidden="false" id="210" name="Shape 210"/>
          <p:cNvSpPr txBox="true"/>
          <p:nvPr isPhoto="false">
            <p:ph idx="12" type="sldNum"/>
          </p:nvPr>
        </p:nvSpPr>
        <p:spPr>
          <a:xfrm flipH="false" flipV="false" rot="0">
            <a:off x="10352540" y="295729"/>
            <a:ext cx="838199" cy="767687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vertTx">
  <p:cSld name="Title and Vertical Text">
    <p:spTree>
      <p:nvGrpSpPr>
        <p:cNvPr hidden="false" id="175" name="GroupShape 175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76" name="Shape 176"/>
          <p:cNvSpPr txBox="true"/>
          <p:nvPr isPhoto="false">
            <p:ph idx="0" type="title"/>
          </p:nvPr>
        </p:nvSpPr>
        <p:spPr>
          <a:xfrm flipH="false" flipV="false" rot="0">
            <a:off x="1154954" y="973668"/>
            <a:ext cx="8825659" cy="706963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hidden="false" id="177" name="Shape 177"/>
          <p:cNvSpPr txBox="true"/>
          <p:nvPr isPhoto="false">
            <p:ph idx="1" type="body"/>
          </p:nvPr>
        </p:nvSpPr>
        <p:spPr>
          <a:xfrm flipH="false" flipV="false" rot="0">
            <a:off x="1154954" y="2603500"/>
            <a:ext cx="8825659" cy="3416300"/>
          </a:xfrm>
          <a:prstGeom prst="rect">
            <a:avLst/>
          </a:prstGeom>
        </p:spPr>
        <p:txBody>
          <a:bodyPr anchor="t" vert="eaVert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178" name="Shape 178"/>
          <p:cNvSpPr txBox="true"/>
          <p:nvPr isPhoto="false">
            <p:ph idx="10" type="dt"/>
          </p:nvPr>
        </p:nvSpPr>
        <p:spPr>
          <a:xfrm flipH="false" flipV="false" rot="0">
            <a:off x="10695439" y="6391838"/>
            <a:ext cx="990599" cy="30479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3/21/2023</a:t>
            </a:r>
          </a:p>
        </p:txBody>
      </p:sp>
      <p:sp>
        <p:nvSpPr>
          <p:cNvPr hidden="false" id="179" name="Shape 179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  <a:p>
            <a:r>
              <a:t>              </a:t>
            </a:r>
          </a:p>
        </p:txBody>
      </p:sp>
      <p:sp>
        <p:nvSpPr>
          <p:cNvPr hidden="false" id="180" name="Shape 180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false" type="vertTitleAndTx">
  <p:cSld name="Vertical Title and Text">
    <p:spTree>
      <p:nvGrpSpPr>
        <p:cNvPr hidden="false" id="211" name="GroupShape 21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grpSp>
        <p:nvGrpSpPr>
          <p:cNvPr hidden="false" id="212" name="Shape 212"/>
          <p:cNvGrpSpPr/>
          <p:nvPr isPhoto="false"/>
        </p:nvGrpSpPr>
        <p:grpSpPr>
          <a:xfrm flipH="false" flipV="false" rot="0">
            <a:off x="0" y="0"/>
            <a:ext cx="12192000" cy="6858000"/>
            <a:chOff x="0" y="0"/>
            <a:chExt cx="12192000" cy="6858000"/>
          </a:xfrm>
        </p:grpSpPr>
        <p:pic>
          <p:nvPicPr>
            <p:cNvPr hidden="false" id="214" name="Picture 214"/>
            <p:cNvPicPr preferRelativeResize="true"/>
            <p:nvPr isPhoto="false"/>
          </p:nvPicPr>
          <p:blipFill>
            <a:blip r:embed="rId1"/>
            <a:stretch/>
          </p:blipFill>
          <p:spPr>
            <a:xfrm flipH="false" flipV="false" rot="0"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hidden="false" id="215" name="Shape 215"/>
            <p:cNvSpPr txBox="false"/>
            <p:nvPr isPhoto="false"/>
          </p:nvSpPr>
          <p:spPr>
            <a:xfrm flipH="false" flipV="false" rot="0"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216" name="Shape 216"/>
            <p:cNvSpPr txBox="false"/>
            <p:nvPr isPhoto="false"/>
          </p:nvSpPr>
          <p:spPr>
            <a:xfrm flipH="false" flipV="false" rot="0"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217" name="Shape 217"/>
            <p:cNvSpPr txBox="false"/>
            <p:nvPr isPhoto="false"/>
          </p:nvSpPr>
          <p:spPr>
            <a:xfrm flipH="false" flipV="false" rot="0"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218" name="Shape 218"/>
            <p:cNvSpPr txBox="false"/>
            <p:nvPr isPhoto="false"/>
          </p:nvSpPr>
          <p:spPr>
            <a:xfrm flipH="false" flipV="false" rot="0"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219" name="Shape 219"/>
            <p:cNvSpPr txBox="false"/>
            <p:nvPr isPhoto="false"/>
          </p:nvSpPr>
          <p:spPr>
            <a:xfrm flipH="false" flipV="false" rot="0">
              <a:off x="7999411" y="8464"/>
              <a:ext cx="1600200" cy="1600200"/>
            </a:xfrm>
            <a:prstGeom prst="ellipse">
              <a:avLst/>
            </a:prstGeom>
            <a:gradFill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220" name="Shape 220"/>
            <p:cNvSpPr txBox="false"/>
            <p:nvPr isPhoto="false"/>
          </p:nvSpPr>
          <p:spPr>
            <a:xfrm flipH="false" flipV="false" rot="0"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sp>
        <p:sp>
          <p:nvSpPr>
            <p:cNvPr hidden="false" id="221" name="Shape 221"/>
            <p:cNvSpPr txBox="false"/>
            <p:nvPr isPhoto="false"/>
          </p:nvSpPr>
          <p:spPr>
            <a:xfrm flipH="false" flipV="false" rot="5101749">
              <a:off x="6294738" y="4577737"/>
              <a:ext cx="3299406" cy="440924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0000" name="ODFRight"/>
                <a:gd fmla="val 5291" name="ODFBottom"/>
                <a:gd fmla="val 10000" name="ODFWidth"/>
                <a:gd fmla="val 5291" name="ODFHeight"/>
              </a:gdLst>
              <a:rect b="OXMLTextRectB" l="OXMLTextRectL" r="OXMLTextRectR" t="OXMLTextRectT"/>
              <a:pathLst>
                <a:path fill="norm" h="5291" stroke="true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hidden="false" id="222" name="Shape 222"/>
            <p:cNvSpPr txBox="false"/>
            <p:nvPr isPhoto="false"/>
          </p:nvSpPr>
          <p:spPr>
            <a:xfrm flipH="false" flipV="false" rot="5400000">
              <a:off x="4449232" y="2801721"/>
              <a:ext cx="6053669" cy="1254558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0000" name="ODFRight"/>
                <a:gd fmla="val 8000" name="ODFBottom"/>
                <a:gd fmla="val 10000" name="ODFWidth"/>
                <a:gd fmla="val 8000" name="ODFHeight"/>
              </a:gdLst>
              <a:rect b="OXMLTextRectB" l="OXMLTextRectL" r="OXMLTextRectR" t="OXMLTextRectT"/>
              <a:pathLst>
                <a:path fill="norm" h="8000" stroke="true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hidden="false" id="223" name="Shape 223"/>
            <p:cNvSpPr txBox="false"/>
            <p:nvPr isPhoto="false"/>
          </p:nvSpPr>
          <p:spPr>
            <a:xfrm flipH="false" flipV="false" rot="0">
              <a:off x="0" y="1587"/>
              <a:ext cx="12192000" cy="6856413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5356" name="ODFRight"/>
                <a:gd fmla="val 8638" name="ODFBottom"/>
                <a:gd fmla="val 15356" name="ODFWidth"/>
                <a:gd fmla="val 8638" name="ODFHeight"/>
              </a:gdLst>
              <a:rect b="OXMLTextRectB" l="OXMLTextRectL" r="OXMLTextRectR" t="OXMLTextRectT"/>
              <a:pathLst>
                <a:path fill="norm" h="8638" stroke="true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hidden="false" id="224" name="Shape 224"/>
          <p:cNvSpPr txBox="true"/>
          <p:nvPr isPhoto="false">
            <p:ph idx="0" type="title"/>
          </p:nvPr>
        </p:nvSpPr>
        <p:spPr>
          <a:xfrm flipH="false" flipV="false" rot="0">
            <a:off x="8585235" y="1278467"/>
            <a:ext cx="1409965" cy="4748590"/>
          </a:xfrm>
          <a:prstGeom prst="rect">
            <a:avLst/>
          </a:prstGeom>
        </p:spPr>
        <p:txBody>
          <a:bodyPr anchor="b" vert="eaVert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hidden="false" id="225" name="Shape 225"/>
          <p:cNvSpPr txBox="true"/>
          <p:nvPr isPhoto="false">
            <p:ph idx="1" type="body"/>
          </p:nvPr>
        </p:nvSpPr>
        <p:spPr>
          <a:xfrm flipH="false" flipV="false" rot="0">
            <a:off x="1154954" y="1278467"/>
            <a:ext cx="6256025" cy="4748590"/>
          </a:xfrm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226" name="Shape 226"/>
          <p:cNvSpPr txBox="true"/>
          <p:nvPr isPhoto="false">
            <p:ph idx="10" type="dt"/>
          </p:nvPr>
        </p:nvSpPr>
        <p:spPr>
          <a:xfrm flipH="false" flipV="false" rot="0">
            <a:off x="10653104" y="6391838"/>
            <a:ext cx="992134" cy="30479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3/21/2023</a:t>
            </a:r>
          </a:p>
        </p:txBody>
      </p:sp>
      <p:sp>
        <p:nvSpPr>
          <p:cNvPr hidden="false" id="227" name="Shape 227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  <a:p>
            <a:r>
              <a:t>              </a:t>
            </a:r>
          </a:p>
        </p:txBody>
      </p:sp>
      <p:sp>
        <p:nvSpPr>
          <p:cNvPr hidden="false" id="228" name="Shape 228"/>
          <p:cNvSpPr txBox="false"/>
          <p:nvPr isPhoto="false"/>
        </p:nvSpPr>
        <p:spPr>
          <a:xfrm flipH="false" flipV="false" rot="0"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hidden="false" id="229" name="Shape 229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false" type="cust">
  <p:cSld name="Заголовок и подпись">
    <p:spTree>
      <p:nvGrpSpPr>
        <p:cNvPr hidden="false" id="45" name="GroupShape 45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grpSp>
        <p:nvGrpSpPr>
          <p:cNvPr hidden="false" id="46" name="Shape 46"/>
          <p:cNvGrpSpPr/>
          <p:nvPr isPhoto="false"/>
        </p:nvGrpSpPr>
        <p:grpSpPr>
          <a:xfrm flipH="false" flipV="false" rot="0">
            <a:off x="0" y="0"/>
            <a:ext cx="12192000" cy="6858000"/>
            <a:chOff x="0" y="0"/>
            <a:chExt cx="12192000" cy="6858000"/>
          </a:xfrm>
        </p:grpSpPr>
        <p:pic>
          <p:nvPicPr>
            <p:cNvPr hidden="false" id="48" name="Picture 48"/>
            <p:cNvPicPr preferRelativeResize="true"/>
            <p:nvPr isPhoto="false"/>
          </p:nvPicPr>
          <p:blipFill>
            <a:blip r:embed="rId1"/>
            <a:stretch/>
          </p:blipFill>
          <p:spPr>
            <a:xfrm flipH="false" flipV="false" rot="0"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hidden="false" id="49" name="Shape 49"/>
            <p:cNvSpPr txBox="false"/>
            <p:nvPr isPhoto="false"/>
          </p:nvSpPr>
          <p:spPr>
            <a:xfrm flipH="false" flipV="false" rot="0"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50" name="Shape 50"/>
            <p:cNvSpPr txBox="false"/>
            <p:nvPr isPhoto="false"/>
          </p:nvSpPr>
          <p:spPr>
            <a:xfrm flipH="false" flipV="false" rot="0"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51" name="Shape 51"/>
            <p:cNvSpPr txBox="false"/>
            <p:nvPr isPhoto="false"/>
          </p:nvSpPr>
          <p:spPr>
            <a:xfrm flipH="false" flipV="false" rot="0"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52" name="Shape 52"/>
            <p:cNvSpPr txBox="false"/>
            <p:nvPr isPhoto="false"/>
          </p:nvSpPr>
          <p:spPr>
            <a:xfrm flipH="false" flipV="false" rot="0"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53" name="Shape 53"/>
            <p:cNvSpPr txBox="false"/>
            <p:nvPr isPhoto="false"/>
          </p:nvSpPr>
          <p:spPr>
            <a:xfrm flipH="false" flipV="false" rot="0">
              <a:off x="7999411" y="8464"/>
              <a:ext cx="1600200" cy="1600200"/>
            </a:xfrm>
            <a:prstGeom prst="ellipse">
              <a:avLst/>
            </a:prstGeom>
            <a:gradFill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54" name="Shape 54"/>
            <p:cNvSpPr txBox="false"/>
            <p:nvPr isPhoto="false"/>
          </p:nvSpPr>
          <p:spPr>
            <a:xfrm flipH="false" flipV="false" rot="21010068">
              <a:off x="8490951" y="2714874"/>
              <a:ext cx="3299407" cy="440924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0000" name="ODFRight"/>
                <a:gd fmla="val 5291" name="ODFBottom"/>
                <a:gd fmla="val 10000" name="ODFWidth"/>
                <a:gd fmla="val 5291" name="ODFHeight"/>
              </a:gdLst>
              <a:rect b="OXMLTextRectB" l="OXMLTextRectL" r="OXMLTextRectR" t="OXMLTextRectT"/>
              <a:pathLst>
                <a:path fill="norm" h="5291" stroke="true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hidden="false" id="55" name="Shape 55"/>
            <p:cNvSpPr txBox="false"/>
            <p:nvPr isPhoto="false"/>
          </p:nvSpPr>
          <p:spPr>
            <a:xfrm flipH="false" flipV="false" rot="0">
              <a:off x="455612" y="2801319"/>
              <a:ext cx="11277600" cy="3602637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0000" name="ODFRight"/>
                <a:gd fmla="val 7946" name="ODFBottom"/>
                <a:gd fmla="val 10000" name="ODFWidth"/>
                <a:gd fmla="val 7946" name="ODFHeight"/>
              </a:gdLst>
              <a:rect b="OXMLTextRectB" l="OXMLTextRectL" r="OXMLTextRectR" t="OXMLTextRectT"/>
              <a:pathLst>
                <a:path fill="norm" h="7946" stroke="true" w="10000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hidden="false" id="56" name="Shape 56"/>
            <p:cNvSpPr txBox="false"/>
            <p:nvPr isPhoto="false"/>
          </p:nvSpPr>
          <p:spPr>
            <a:xfrm flipH="false" flipV="false" rot="0">
              <a:off x="0" y="1587"/>
              <a:ext cx="12192000" cy="6856413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5356" name="ODFRight"/>
                <a:gd fmla="val 8638" name="ODFBottom"/>
                <a:gd fmla="val 15356" name="ODFWidth"/>
                <a:gd fmla="val 8638" name="ODFHeight"/>
              </a:gdLst>
              <a:rect b="OXMLTextRectB" l="OXMLTextRectL" r="OXMLTextRectR" t="OXMLTextRectT"/>
              <a:pathLst>
                <a:path fill="norm" h="8638" stroke="true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hidden="false" id="57" name="Shape 57"/>
          <p:cNvSpPr txBox="true"/>
          <p:nvPr isPhoto="false">
            <p:ph idx="0" type="title"/>
          </p:nvPr>
        </p:nvSpPr>
        <p:spPr>
          <a:xfrm flipH="false" flipV="false" rot="0">
            <a:off x="1148798" y="1063417"/>
            <a:ext cx="8831816" cy="1372985"/>
          </a:xfrm>
          <a:prstGeom prst="rect">
            <a:avLst/>
          </a:prstGeom>
        </p:spPr>
        <p:txBody>
          <a:bodyPr/>
          <a:lstStyle>
            <a:defPPr/>
            <a:lvl1pPr lvl="0">
              <a:defRPr sz="4000"/>
            </a:lvl1pPr>
          </a:lstStyle>
          <a:p>
            <a:r>
              <a:t>Образец заголовка</a:t>
            </a:r>
          </a:p>
        </p:txBody>
      </p:sp>
      <p:sp>
        <p:nvSpPr>
          <p:cNvPr hidden="false" id="58" name="Shape 58"/>
          <p:cNvSpPr txBox="true"/>
          <p:nvPr isPhoto="false">
            <p:ph idx="2" type="body"/>
          </p:nvPr>
        </p:nvSpPr>
        <p:spPr>
          <a:xfrm flipH="false" flipV="false" rot="0">
            <a:off x="1154954" y="3543300"/>
            <a:ext cx="8825659" cy="2476500"/>
          </a:xfrm>
          <a:prstGeom prst="rect">
            <a:avLst/>
          </a:prstGeom>
        </p:spPr>
        <p:txBody>
          <a:bodyPr anchor="ctr">
            <a:normAutofit fontScale="100%" lnSpcReduction="0%"/>
          </a:bodyPr>
          <a:lstStyle>
            <a:defPPr/>
            <a:lvl1pPr indent="0" lvl="0" marL="0">
              <a:buNone/>
              <a:defRPr sz="1800"/>
            </a:lvl1pPr>
            <a:lvl2pPr indent="0" lvl="1" marL="457200">
              <a:buNone/>
              <a:defRPr sz="1200"/>
            </a:lvl2pPr>
            <a:lvl3pPr indent="0" lvl="2" marL="914400">
              <a:buNone/>
              <a:defRPr sz="1000"/>
            </a:lvl3pPr>
            <a:lvl4pPr indent="0" lvl="3" marL="1371600">
              <a:buNone/>
              <a:defRPr sz="900"/>
            </a:lvl4pPr>
            <a:lvl5pPr indent="0" lvl="4" marL="1828800">
              <a:buNone/>
              <a:defRPr sz="900"/>
            </a:lvl5pPr>
            <a:lvl6pPr indent="0" lvl="5" marL="2286000">
              <a:buNone/>
              <a:defRPr sz="900"/>
            </a:lvl6pPr>
            <a:lvl7pPr indent="0" lvl="6" marL="2743200">
              <a:buNone/>
              <a:defRPr sz="900"/>
            </a:lvl7pPr>
            <a:lvl8pPr indent="0" lvl="7" marL="3200400">
              <a:buNone/>
              <a:defRPr sz="900"/>
            </a:lvl8pPr>
            <a:lvl9pPr indent="0" lvl="8" marL="3657600">
              <a:buNone/>
              <a:defRPr sz="9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59" name="Shape 59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3/21/2023</a:t>
            </a:r>
          </a:p>
        </p:txBody>
      </p:sp>
      <p:sp>
        <p:nvSpPr>
          <p:cNvPr hidden="false" id="60" name="Shape 60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  <a:p>
            <a:r>
              <a:t>              </a:t>
            </a:r>
          </a:p>
        </p:txBody>
      </p:sp>
      <p:sp>
        <p:nvSpPr>
          <p:cNvPr hidden="false" id="61" name="Shape 61"/>
          <p:cNvSpPr txBox="false"/>
          <p:nvPr isPhoto="false"/>
        </p:nvSpPr>
        <p:spPr>
          <a:xfrm flipH="false" flipV="false" rot="0"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hidden="false" id="62" name="Shape 62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false" type="cust">
  <p:cSld name="Цитата с подписью">
    <p:spTree>
      <p:nvGrpSpPr>
        <p:cNvPr hidden="false" id="68" name="GroupShape 68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grpSp>
        <p:nvGrpSpPr>
          <p:cNvPr hidden="false" id="69" name="Shape 69"/>
          <p:cNvGrpSpPr/>
          <p:nvPr isPhoto="false"/>
        </p:nvGrpSpPr>
        <p:grpSpPr>
          <a:xfrm flipH="false" flipV="false" rot="0">
            <a:off x="0" y="0"/>
            <a:ext cx="12192000" cy="6858000"/>
            <a:chOff x="0" y="0"/>
            <a:chExt cx="12192000" cy="6858000"/>
          </a:xfrm>
        </p:grpSpPr>
        <p:pic>
          <p:nvPicPr>
            <p:cNvPr hidden="false" id="71" name="Picture 71"/>
            <p:cNvPicPr preferRelativeResize="true"/>
            <p:nvPr isPhoto="false"/>
          </p:nvPicPr>
          <p:blipFill>
            <a:blip r:embed="rId1"/>
            <a:stretch/>
          </p:blipFill>
          <p:spPr>
            <a:xfrm flipH="false" flipV="false" rot="0"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hidden="false" id="72" name="Shape 72"/>
            <p:cNvSpPr txBox="false"/>
            <p:nvPr isPhoto="false"/>
          </p:nvSpPr>
          <p:spPr>
            <a:xfrm flipH="false" flipV="false" rot="0"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73" name="Shape 73"/>
            <p:cNvSpPr txBox="false"/>
            <p:nvPr isPhoto="false"/>
          </p:nvSpPr>
          <p:spPr>
            <a:xfrm flipH="false" flipV="false" rot="0"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74" name="Shape 74"/>
            <p:cNvSpPr txBox="false"/>
            <p:nvPr isPhoto="false"/>
          </p:nvSpPr>
          <p:spPr>
            <a:xfrm flipH="false" flipV="false" rot="0"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75" name="Shape 75"/>
            <p:cNvSpPr txBox="false"/>
            <p:nvPr isPhoto="false"/>
          </p:nvSpPr>
          <p:spPr>
            <a:xfrm flipH="false" flipV="false" rot="0"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76" name="Shape 76"/>
            <p:cNvSpPr txBox="false"/>
            <p:nvPr isPhoto="false"/>
          </p:nvSpPr>
          <p:spPr>
            <a:xfrm flipH="false" flipV="false" rot="0">
              <a:off x="7999411" y="8464"/>
              <a:ext cx="1600200" cy="1600200"/>
            </a:xfrm>
            <a:prstGeom prst="ellipse">
              <a:avLst/>
            </a:prstGeom>
            <a:gradFill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77" name="Shape 77"/>
            <p:cNvSpPr txBox="false"/>
            <p:nvPr isPhoto="false"/>
          </p:nvSpPr>
          <p:spPr>
            <a:xfrm flipH="false" flipV="false" rot="21010068">
              <a:off x="8490951" y="4185117"/>
              <a:ext cx="3299407" cy="440923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0000" name="ODFRight"/>
                <a:gd fmla="val 5291" name="ODFBottom"/>
                <a:gd fmla="val 10000" name="ODFWidth"/>
                <a:gd fmla="val 5291" name="ODFHeight"/>
              </a:gdLst>
              <a:rect b="OXMLTextRectB" l="OXMLTextRectL" r="OXMLTextRectR" t="OXMLTextRectT"/>
              <a:pathLst>
                <a:path fill="norm" h="5291" stroke="true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hidden="false" id="78" name="Shape 78"/>
            <p:cNvSpPr txBox="false"/>
            <p:nvPr isPhoto="false"/>
          </p:nvSpPr>
          <p:spPr>
            <a:xfrm flipH="false" flipV="false" rot="0">
              <a:off x="455612" y="4241801"/>
              <a:ext cx="11277600" cy="2337160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0000" name="ODFRight"/>
                <a:gd fmla="val 8000" name="ODFBottom"/>
                <a:gd fmla="val 10000" name="ODFWidth"/>
                <a:gd fmla="val 8000" name="ODFHeight"/>
              </a:gdLst>
              <a:rect b="OXMLTextRectB" l="OXMLTextRectL" r="OXMLTextRectR" t="OXMLTextRectT"/>
              <a:pathLst>
                <a:path fill="norm" h="8000" stroke="true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hidden="false" id="79" name="Shape 79"/>
            <p:cNvSpPr txBox="false"/>
            <p:nvPr isPhoto="false"/>
          </p:nvSpPr>
          <p:spPr>
            <a:xfrm flipH="false" flipV="false" rot="0">
              <a:off x="0" y="1587"/>
              <a:ext cx="12192000" cy="6856413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5356" name="ODFRight"/>
                <a:gd fmla="val 8638" name="ODFBottom"/>
                <a:gd fmla="val 15356" name="ODFWidth"/>
                <a:gd fmla="val 8638" name="ODFHeight"/>
              </a:gdLst>
              <a:rect b="OXMLTextRectB" l="OXMLTextRectL" r="OXMLTextRectR" t="OXMLTextRectT"/>
              <a:pathLst>
                <a:path fill="norm" h="8638" stroke="true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hidden="false" id="80" name="Shape 80"/>
          <p:cNvSpPr txBox="true"/>
          <p:nvPr isPhoto="false"/>
        </p:nvSpPr>
        <p:spPr>
          <a:xfrm flipH="false" flipV="false" rot="0">
            <a:off x="881565" y="607336"/>
            <a:ext cx="801911" cy="1569660"/>
          </a:xfrm>
          <a:prstGeom prst="rect">
            <a:avLst/>
          </a:prstGeom>
          <a:noFill/>
        </p:spPr>
        <p:txBody>
          <a:bodyPr bIns="45720" lIns="91440" rIns="91440" tIns="45720" wrap="square">
            <a:spAutoFit/>
          </a:bodyPr>
          <a:p>
            <a:pPr algn="r" indent="0" marL="0"/>
            <a:r>
              <a:rPr b="false" i="false" sz="960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</a:rPr>
              <a:t>“</a:t>
            </a:r>
            <a:endParaRPr b="false" i="false" sz="9600">
              <a:solidFill>
                <a:schemeClr val="accent1">
                  <a:lumMod val="60000"/>
                  <a:lumOff val="40000"/>
                </a:scheme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81" name="Shape 81"/>
          <p:cNvSpPr txBox="true"/>
          <p:nvPr isPhoto="false"/>
        </p:nvSpPr>
        <p:spPr>
          <a:xfrm flipH="false" flipV="false" rot="0">
            <a:off x="9884458" y="2613787"/>
            <a:ext cx="652763" cy="1569660"/>
          </a:xfrm>
          <a:prstGeom prst="rect">
            <a:avLst/>
          </a:prstGeom>
          <a:noFill/>
        </p:spPr>
        <p:txBody>
          <a:bodyPr bIns="45720" lIns="91440" rIns="91440" tIns="45720" wrap="square">
            <a:spAutoFit/>
          </a:bodyPr>
          <a:p>
            <a:pPr algn="r" indent="0" marL="0"/>
            <a:r>
              <a:rPr b="false" i="false" sz="960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</a:rPr>
              <a:t>”</a:t>
            </a:r>
            <a:endParaRPr b="false" i="false" sz="9600">
              <a:solidFill>
                <a:schemeClr val="accent1">
                  <a:lumMod val="60000"/>
                  <a:lumOff val="40000"/>
                </a:scheme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82" name="Shape 82"/>
          <p:cNvSpPr txBox="true"/>
          <p:nvPr isPhoto="false">
            <p:ph idx="0" type="title"/>
          </p:nvPr>
        </p:nvSpPr>
        <p:spPr>
          <a:xfrm flipH="false" flipV="false" rot="0">
            <a:off x="1581878" y="982134"/>
            <a:ext cx="8453906" cy="2696632"/>
          </a:xfrm>
          <a:prstGeom prst="rect">
            <a:avLst/>
          </a:prstGeom>
        </p:spPr>
        <p:txBody>
          <a:bodyPr/>
          <a:lstStyle>
            <a:defPPr/>
            <a:lvl1pPr lvl="0">
              <a:defRPr sz="4000"/>
            </a:lvl1pPr>
          </a:lstStyle>
          <a:p>
            <a:r>
              <a:t>Образец заголовка</a:t>
            </a:r>
          </a:p>
        </p:txBody>
      </p:sp>
      <p:sp>
        <p:nvSpPr>
          <p:cNvPr hidden="false" id="83" name="Shape 83"/>
          <p:cNvSpPr txBox="true"/>
          <p:nvPr isPhoto="false">
            <p:ph idx="3" type="body"/>
          </p:nvPr>
        </p:nvSpPr>
        <p:spPr>
          <a:xfrm flipH="false" flipV="false" rot="0">
            <a:off x="1945945" y="3678766"/>
            <a:ext cx="7731219" cy="342174"/>
          </a:xfrm>
          <a:prstGeom prst="rect">
            <a:avLst/>
          </a:prstGeom>
        </p:spPr>
        <p:txBody>
          <a:bodyPr anchor="t">
            <a:normAutofit fontScale="100%" lnSpcReduction="0%"/>
          </a:bodyPr>
          <a:lstStyle>
            <a:defPPr/>
            <a:lvl1pPr indent="0" lvl="0" marL="0">
              <a:buNone/>
              <a:defRPr b="false" cap="small" i="false" sz="14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0" lvl="1" marL="457200">
              <a:buNone/>
              <a:defRPr sz="1200"/>
            </a:lvl2pPr>
            <a:lvl3pPr indent="0" lvl="2" marL="914400">
              <a:buNone/>
              <a:defRPr sz="1000"/>
            </a:lvl3pPr>
            <a:lvl4pPr indent="0" lvl="3" marL="1371600">
              <a:buNone/>
              <a:defRPr sz="900"/>
            </a:lvl4pPr>
            <a:lvl5pPr indent="0" lvl="4" marL="1828800">
              <a:buNone/>
              <a:defRPr sz="900"/>
            </a:lvl5pPr>
            <a:lvl6pPr indent="0" lvl="5" marL="2286000">
              <a:buNone/>
              <a:defRPr sz="900"/>
            </a:lvl6pPr>
            <a:lvl7pPr indent="0" lvl="6" marL="2743200">
              <a:buNone/>
              <a:defRPr sz="900"/>
            </a:lvl7pPr>
            <a:lvl8pPr indent="0" lvl="7" marL="3200400">
              <a:buNone/>
              <a:defRPr sz="900"/>
            </a:lvl8pPr>
            <a:lvl9pPr indent="0" lvl="8" marL="3657600">
              <a:buNone/>
              <a:defRPr sz="9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84" name="Shape 84"/>
          <p:cNvSpPr txBox="true"/>
          <p:nvPr isPhoto="false">
            <p:ph idx="2" type="body"/>
          </p:nvPr>
        </p:nvSpPr>
        <p:spPr>
          <a:xfrm flipH="false" flipV="false" rot="0">
            <a:off x="1154954" y="5029199"/>
            <a:ext cx="9244897" cy="997856"/>
          </a:xfrm>
          <a:prstGeom prst="rect">
            <a:avLst/>
          </a:prstGeom>
        </p:spPr>
        <p:txBody>
          <a:bodyPr anchor="ctr">
            <a:normAutofit fontScale="100%" lnSpcReduction="0%"/>
          </a:bodyPr>
          <a:lstStyle>
            <a:defPPr/>
            <a:lvl1pPr indent="0" lvl="0" marL="0">
              <a:buNone/>
              <a:defRPr sz="1400"/>
            </a:lvl1pPr>
            <a:lvl2pPr indent="0" lvl="1" marL="457200">
              <a:buNone/>
              <a:defRPr sz="1200"/>
            </a:lvl2pPr>
            <a:lvl3pPr indent="0" lvl="2" marL="914400">
              <a:buNone/>
              <a:defRPr sz="1000"/>
            </a:lvl3pPr>
            <a:lvl4pPr indent="0" lvl="3" marL="1371600">
              <a:buNone/>
              <a:defRPr sz="900"/>
            </a:lvl4pPr>
            <a:lvl5pPr indent="0" lvl="4" marL="1828800">
              <a:buNone/>
              <a:defRPr sz="900"/>
            </a:lvl5pPr>
            <a:lvl6pPr indent="0" lvl="5" marL="2286000">
              <a:buNone/>
              <a:defRPr sz="900"/>
            </a:lvl6pPr>
            <a:lvl7pPr indent="0" lvl="6" marL="2743200">
              <a:buNone/>
              <a:defRPr sz="900"/>
            </a:lvl7pPr>
            <a:lvl8pPr indent="0" lvl="7" marL="3200400">
              <a:buNone/>
              <a:defRPr sz="900"/>
            </a:lvl8pPr>
            <a:lvl9pPr indent="0" lvl="8" marL="3657600">
              <a:buNone/>
              <a:defRPr sz="9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85" name="Shape 85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3/21/2023</a:t>
            </a:r>
          </a:p>
        </p:txBody>
      </p:sp>
      <p:sp>
        <p:nvSpPr>
          <p:cNvPr hidden="false" id="86" name="Shape 86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  <a:p>
            <a:r>
              <a:t>              </a:t>
            </a:r>
          </a:p>
        </p:txBody>
      </p:sp>
      <p:sp>
        <p:nvSpPr>
          <p:cNvPr hidden="false" id="87" name="Shape 87"/>
          <p:cNvSpPr txBox="false"/>
          <p:nvPr isPhoto="false"/>
        </p:nvSpPr>
        <p:spPr>
          <a:xfrm flipH="false" flipV="false" rot="0"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hidden="false" id="88" name="Shape 88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false" type="cust">
  <p:cSld name="Карточка имени">
    <p:spTree>
      <p:nvGrpSpPr>
        <p:cNvPr hidden="false" id="89" name="GroupShape 89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grpSp>
        <p:nvGrpSpPr>
          <p:cNvPr hidden="false" id="90" name="Shape 90"/>
          <p:cNvGrpSpPr/>
          <p:nvPr isPhoto="false"/>
        </p:nvGrpSpPr>
        <p:grpSpPr>
          <a:xfrm flipH="false" flipV="false" rot="0">
            <a:off x="0" y="0"/>
            <a:ext cx="12192000" cy="6858000"/>
            <a:chOff x="0" y="0"/>
            <a:chExt cx="12192000" cy="6858000"/>
          </a:xfrm>
        </p:grpSpPr>
        <p:pic>
          <p:nvPicPr>
            <p:cNvPr hidden="false" id="92" name="Picture 92"/>
            <p:cNvPicPr preferRelativeResize="true"/>
            <p:nvPr isPhoto="false"/>
          </p:nvPicPr>
          <p:blipFill>
            <a:blip r:embed="rId1"/>
            <a:stretch/>
          </p:blipFill>
          <p:spPr>
            <a:xfrm flipH="false" flipV="false" rot="0"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hidden="false" id="93" name="Shape 93"/>
            <p:cNvSpPr txBox="false"/>
            <p:nvPr isPhoto="false"/>
          </p:nvSpPr>
          <p:spPr>
            <a:xfrm flipH="false" flipV="false" rot="0"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94" name="Shape 94"/>
            <p:cNvSpPr txBox="false"/>
            <p:nvPr isPhoto="false"/>
          </p:nvSpPr>
          <p:spPr>
            <a:xfrm flipH="false" flipV="false" rot="0"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95" name="Shape 95"/>
            <p:cNvSpPr txBox="false"/>
            <p:nvPr isPhoto="false"/>
          </p:nvSpPr>
          <p:spPr>
            <a:xfrm flipH="false" flipV="false" rot="0"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96" name="Shape 96"/>
            <p:cNvSpPr txBox="false"/>
            <p:nvPr isPhoto="false"/>
          </p:nvSpPr>
          <p:spPr>
            <a:xfrm flipH="false" flipV="false" rot="0"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97" name="Shape 97"/>
            <p:cNvSpPr txBox="false"/>
            <p:nvPr isPhoto="false"/>
          </p:nvSpPr>
          <p:spPr>
            <a:xfrm flipH="false" flipV="false" rot="0">
              <a:off x="7999411" y="8464"/>
              <a:ext cx="1600200" cy="1600200"/>
            </a:xfrm>
            <a:prstGeom prst="ellipse">
              <a:avLst/>
            </a:prstGeom>
            <a:gradFill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98" name="Shape 98"/>
            <p:cNvSpPr txBox="false"/>
            <p:nvPr isPhoto="false"/>
          </p:nvSpPr>
          <p:spPr>
            <a:xfrm flipH="false" flipV="false" rot="21010068">
              <a:off x="8490951" y="4193583"/>
              <a:ext cx="3299407" cy="440924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0000" name="ODFRight"/>
                <a:gd fmla="val 5291" name="ODFBottom"/>
                <a:gd fmla="val 10000" name="ODFWidth"/>
                <a:gd fmla="val 5291" name="ODFHeight"/>
              </a:gdLst>
              <a:rect b="OXMLTextRectB" l="OXMLTextRectL" r="OXMLTextRectR" t="OXMLTextRectT"/>
              <a:pathLst>
                <a:path fill="norm" h="5291" stroke="true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hidden="false" id="99" name="Shape 99"/>
            <p:cNvSpPr txBox="false"/>
            <p:nvPr isPhoto="false"/>
          </p:nvSpPr>
          <p:spPr>
            <a:xfrm flipH="false" flipV="false" rot="0">
              <a:off x="455612" y="4241801"/>
              <a:ext cx="11277600" cy="2337160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0000" name="ODFRight"/>
                <a:gd fmla="val 8000" name="ODFBottom"/>
                <a:gd fmla="val 10000" name="ODFWidth"/>
                <a:gd fmla="val 8000" name="ODFHeight"/>
              </a:gdLst>
              <a:rect b="OXMLTextRectB" l="OXMLTextRectL" r="OXMLTextRectR" t="OXMLTextRectT"/>
              <a:pathLst>
                <a:path fill="norm" h="8000" stroke="true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hidden="false" id="100" name="Shape 100"/>
            <p:cNvSpPr txBox="false"/>
            <p:nvPr isPhoto="false"/>
          </p:nvSpPr>
          <p:spPr>
            <a:xfrm flipH="false" flipV="false" rot="0">
              <a:off x="0" y="1587"/>
              <a:ext cx="12192000" cy="6856413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5356" name="ODFRight"/>
                <a:gd fmla="val 8638" name="ODFBottom"/>
                <a:gd fmla="val 15356" name="ODFWidth"/>
                <a:gd fmla="val 8638" name="ODFHeight"/>
              </a:gdLst>
              <a:rect b="OXMLTextRectB" l="OXMLTextRectL" r="OXMLTextRectR" t="OXMLTextRectT"/>
              <a:pathLst>
                <a:path fill="norm" h="8638" stroke="true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hidden="false" id="101" name="Shape 101"/>
          <p:cNvSpPr txBox="true"/>
          <p:nvPr isPhoto="false">
            <p:ph idx="0" type="title"/>
          </p:nvPr>
        </p:nvSpPr>
        <p:spPr>
          <a:xfrm flipH="false" flipV="false" rot="0">
            <a:off x="1154954" y="2370667"/>
            <a:ext cx="8825660" cy="1822514"/>
          </a:xfrm>
          <a:prstGeom prst="rect">
            <a:avLst/>
          </a:prstGeom>
        </p:spPr>
        <p:txBody>
          <a:bodyPr anchor="b"/>
          <a:lstStyle>
            <a:defPPr/>
            <a:lvl1pPr algn="l" lvl="0">
              <a:defRPr b="false" cap="none" sz="4000"/>
            </a:lvl1pPr>
          </a:lstStyle>
          <a:p>
            <a:r>
              <a:t>Образец заголовка</a:t>
            </a:r>
          </a:p>
        </p:txBody>
      </p:sp>
      <p:sp>
        <p:nvSpPr>
          <p:cNvPr hidden="false" id="102" name="Shape 102"/>
          <p:cNvSpPr txBox="true"/>
          <p:nvPr isPhoto="false">
            <p:ph idx="1" type="body"/>
          </p:nvPr>
        </p:nvSpPr>
        <p:spPr>
          <a:xfrm flipH="false" flipV="false" rot="0">
            <a:off x="1154954" y="5024967"/>
            <a:ext cx="8825659" cy="860400"/>
          </a:xfrm>
          <a:prstGeom prst="rect">
            <a:avLst/>
          </a:prstGeom>
        </p:spPr>
        <p:txBody>
          <a:bodyPr anchor="t"/>
          <a:lstStyle>
            <a:defPPr/>
            <a:lvl1pPr algn="l" indent="0" lvl="0" marL="0">
              <a:buNone/>
              <a:defRPr cap="none" sz="2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indent="0" lvl="1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lvl="2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lvl="3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lvl="4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lvl="5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lvl="6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lvl="7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lvl="8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103" name="Shape 103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3/21/2023</a:t>
            </a:r>
          </a:p>
        </p:txBody>
      </p:sp>
      <p:sp>
        <p:nvSpPr>
          <p:cNvPr hidden="false" id="104" name="Shape 104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  <a:p>
            <a:r>
              <a:t>              </a:t>
            </a:r>
          </a:p>
        </p:txBody>
      </p:sp>
      <p:sp>
        <p:nvSpPr>
          <p:cNvPr hidden="false" id="105" name="Shape 105"/>
          <p:cNvSpPr txBox="false"/>
          <p:nvPr isPhoto="false"/>
        </p:nvSpPr>
        <p:spPr>
          <a:xfrm flipH="false" flipV="false" rot="0"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hidden="false" id="106" name="Shape 106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Три колонки">
    <p:spTree>
      <p:nvGrpSpPr>
        <p:cNvPr hidden="false" id="127" name="GroupShape 12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28" name="Shape 128"/>
          <p:cNvSpPr txBox="true"/>
          <p:nvPr isPhoto="false">
            <p:ph idx="0" type="title"/>
          </p:nvPr>
        </p:nvSpPr>
        <p:spPr>
          <a:xfrm flipH="false" flipV="false" rot="0">
            <a:off x="1154954" y="973668"/>
            <a:ext cx="8825659" cy="706963"/>
          </a:xfrm>
          <a:prstGeom prst="rect">
            <a:avLst/>
          </a:prstGeom>
        </p:spPr>
        <p:txBody>
          <a:bodyPr/>
          <a:lstStyle>
            <a:defPPr/>
            <a:lvl1pPr lvl="0">
              <a:defRPr sz="3600"/>
            </a:lvl1pPr>
          </a:lstStyle>
          <a:p>
            <a:r>
              <a:t>Образец заголовка</a:t>
            </a:r>
          </a:p>
        </p:txBody>
      </p:sp>
      <p:sp>
        <p:nvSpPr>
          <p:cNvPr hidden="false" id="129" name="Shape 129"/>
          <p:cNvSpPr txBox="true"/>
          <p:nvPr isPhoto="false">
            <p:ph idx="1" type="body"/>
          </p:nvPr>
        </p:nvSpPr>
        <p:spPr>
          <a:xfrm flipH="false" flipV="false" rot="0">
            <a:off x="1154954" y="2603502"/>
            <a:ext cx="3141878" cy="576262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indent="0" lvl="0" marL="0">
              <a:buNone/>
              <a:defRPr b="false" sz="2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indent="0" lvl="1" marL="457200">
              <a:buNone/>
              <a:defRPr b="true" sz="2000"/>
            </a:lvl2pPr>
            <a:lvl3pPr indent="0" lvl="2" marL="914400">
              <a:buNone/>
              <a:defRPr b="true" sz="1800"/>
            </a:lvl3pPr>
            <a:lvl4pPr indent="0" lvl="3" marL="1371600">
              <a:buNone/>
              <a:defRPr b="true" sz="1600"/>
            </a:lvl4pPr>
            <a:lvl5pPr indent="0" lvl="4" marL="1828800">
              <a:buNone/>
              <a:defRPr b="true" sz="1600"/>
            </a:lvl5pPr>
            <a:lvl6pPr indent="0" lvl="5" marL="2286000">
              <a:buNone/>
              <a:defRPr b="true" sz="1600"/>
            </a:lvl6pPr>
            <a:lvl7pPr indent="0" lvl="6" marL="2743200">
              <a:buNone/>
              <a:defRPr b="true" sz="1600"/>
            </a:lvl7pPr>
            <a:lvl8pPr indent="0" lvl="7" marL="3200400">
              <a:buNone/>
              <a:defRPr b="true" sz="1600"/>
            </a:lvl8pPr>
            <a:lvl9pPr indent="0" lvl="8" marL="3657600">
              <a:buNone/>
              <a:defRPr b="true" sz="16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130" name="Shape 130"/>
          <p:cNvSpPr txBox="true"/>
          <p:nvPr isPhoto="false">
            <p:ph idx="4" type="body"/>
          </p:nvPr>
        </p:nvSpPr>
        <p:spPr>
          <a:xfrm flipH="false" flipV="false" rot="0">
            <a:off x="1154953" y="3179764"/>
            <a:ext cx="3141879" cy="2847292"/>
          </a:xfrm>
          <a:prstGeom prst="rect">
            <a:avLst/>
          </a:prstGeom>
        </p:spPr>
        <p:txBody>
          <a:bodyPr anchor="t">
            <a:normAutofit fontScale="100%" lnSpcReduction="0%"/>
          </a:bodyPr>
          <a:lstStyle>
            <a:defPPr/>
            <a:lvl1pPr indent="0" lvl="0" marL="0">
              <a:buNone/>
              <a:defRPr sz="1400"/>
            </a:lvl1pPr>
            <a:lvl2pPr indent="0" lvl="1" marL="457200">
              <a:buNone/>
              <a:defRPr sz="1200"/>
            </a:lvl2pPr>
            <a:lvl3pPr indent="0" lvl="2" marL="914400">
              <a:buNone/>
              <a:defRPr sz="1000"/>
            </a:lvl3pPr>
            <a:lvl4pPr indent="0" lvl="3" marL="1371600">
              <a:buNone/>
              <a:defRPr sz="900"/>
            </a:lvl4pPr>
            <a:lvl5pPr indent="0" lvl="4" marL="1828800">
              <a:buNone/>
              <a:defRPr sz="900"/>
            </a:lvl5pPr>
            <a:lvl6pPr indent="0" lvl="5" marL="2286000">
              <a:buNone/>
              <a:defRPr sz="900"/>
            </a:lvl6pPr>
            <a:lvl7pPr indent="0" lvl="6" marL="2743200">
              <a:buNone/>
              <a:defRPr sz="900"/>
            </a:lvl7pPr>
            <a:lvl8pPr indent="0" lvl="7" marL="3200400">
              <a:buNone/>
              <a:defRPr sz="900"/>
            </a:lvl8pPr>
            <a:lvl9pPr indent="0" lvl="8" marL="3657600">
              <a:buNone/>
              <a:defRPr sz="9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131" name="Shape 131"/>
          <p:cNvSpPr txBox="true"/>
          <p:nvPr isPhoto="false">
            <p:ph idx="5" type="body"/>
          </p:nvPr>
        </p:nvSpPr>
        <p:spPr>
          <a:xfrm flipH="false" flipV="false" rot="0">
            <a:off x="4512721" y="2603500"/>
            <a:ext cx="3147009" cy="576262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indent="0" lvl="0" marL="0">
              <a:buNone/>
              <a:defRPr b="false" sz="2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indent="0" lvl="1" marL="457200">
              <a:buNone/>
              <a:defRPr b="true" sz="2000"/>
            </a:lvl2pPr>
            <a:lvl3pPr indent="0" lvl="2" marL="914400">
              <a:buNone/>
              <a:defRPr b="true" sz="1800"/>
            </a:lvl3pPr>
            <a:lvl4pPr indent="0" lvl="3" marL="1371600">
              <a:buNone/>
              <a:defRPr b="true" sz="1600"/>
            </a:lvl4pPr>
            <a:lvl5pPr indent="0" lvl="4" marL="1828800">
              <a:buNone/>
              <a:defRPr b="true" sz="1600"/>
            </a:lvl5pPr>
            <a:lvl6pPr indent="0" lvl="5" marL="2286000">
              <a:buNone/>
              <a:defRPr b="true" sz="1600"/>
            </a:lvl6pPr>
            <a:lvl7pPr indent="0" lvl="6" marL="2743200">
              <a:buNone/>
              <a:defRPr b="true" sz="1600"/>
            </a:lvl7pPr>
            <a:lvl8pPr indent="0" lvl="7" marL="3200400">
              <a:buNone/>
              <a:defRPr b="true" sz="1600"/>
            </a:lvl8pPr>
            <a:lvl9pPr indent="0" lvl="8" marL="3657600">
              <a:buNone/>
              <a:defRPr b="true" sz="16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132" name="Shape 132"/>
          <p:cNvSpPr txBox="true"/>
          <p:nvPr isPhoto="false">
            <p:ph idx="6" type="body"/>
          </p:nvPr>
        </p:nvSpPr>
        <p:spPr>
          <a:xfrm flipH="false" flipV="false" rot="0">
            <a:off x="4512721" y="3179763"/>
            <a:ext cx="3147009" cy="2847293"/>
          </a:xfrm>
          <a:prstGeom prst="rect">
            <a:avLst/>
          </a:prstGeom>
        </p:spPr>
        <p:txBody>
          <a:bodyPr anchor="t">
            <a:normAutofit fontScale="100%" lnSpcReduction="0%"/>
          </a:bodyPr>
          <a:lstStyle>
            <a:defPPr/>
            <a:lvl1pPr indent="0" lvl="0" marL="0">
              <a:buNone/>
              <a:defRPr sz="1400"/>
            </a:lvl1pPr>
            <a:lvl2pPr indent="0" lvl="1" marL="457200">
              <a:buNone/>
              <a:defRPr sz="1200"/>
            </a:lvl2pPr>
            <a:lvl3pPr indent="0" lvl="2" marL="914400">
              <a:buNone/>
              <a:defRPr sz="1000"/>
            </a:lvl3pPr>
            <a:lvl4pPr indent="0" lvl="3" marL="1371600">
              <a:buNone/>
              <a:defRPr sz="900"/>
            </a:lvl4pPr>
            <a:lvl5pPr indent="0" lvl="4" marL="1828800">
              <a:buNone/>
              <a:defRPr sz="900"/>
            </a:lvl5pPr>
            <a:lvl6pPr indent="0" lvl="5" marL="2286000">
              <a:buNone/>
              <a:defRPr sz="900"/>
            </a:lvl6pPr>
            <a:lvl7pPr indent="0" lvl="6" marL="2743200">
              <a:buNone/>
              <a:defRPr sz="900"/>
            </a:lvl7pPr>
            <a:lvl8pPr indent="0" lvl="7" marL="3200400">
              <a:buNone/>
              <a:defRPr sz="900"/>
            </a:lvl8pPr>
            <a:lvl9pPr indent="0" lvl="8" marL="3657600">
              <a:buNone/>
              <a:defRPr sz="9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133" name="Shape 133"/>
          <p:cNvSpPr txBox="true"/>
          <p:nvPr isPhoto="false">
            <p:ph idx="3" type="body"/>
          </p:nvPr>
        </p:nvSpPr>
        <p:spPr>
          <a:xfrm flipH="false" flipV="false" rot="0">
            <a:off x="7888135" y="2603501"/>
            <a:ext cx="3145729" cy="576261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indent="0" lvl="0" marL="0">
              <a:buNone/>
              <a:defRPr b="false" sz="2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indent="0" lvl="1" marL="457200">
              <a:buNone/>
              <a:defRPr b="true" sz="2000"/>
            </a:lvl2pPr>
            <a:lvl3pPr indent="0" lvl="2" marL="914400">
              <a:buNone/>
              <a:defRPr b="true" sz="1800"/>
            </a:lvl3pPr>
            <a:lvl4pPr indent="0" lvl="3" marL="1371600">
              <a:buNone/>
              <a:defRPr b="true" sz="1600"/>
            </a:lvl4pPr>
            <a:lvl5pPr indent="0" lvl="4" marL="1828800">
              <a:buNone/>
              <a:defRPr b="true" sz="1600"/>
            </a:lvl5pPr>
            <a:lvl6pPr indent="0" lvl="5" marL="2286000">
              <a:buNone/>
              <a:defRPr b="true" sz="1600"/>
            </a:lvl6pPr>
            <a:lvl7pPr indent="0" lvl="6" marL="2743200">
              <a:buNone/>
              <a:defRPr b="true" sz="1600"/>
            </a:lvl7pPr>
            <a:lvl8pPr indent="0" lvl="7" marL="3200400">
              <a:buNone/>
              <a:defRPr b="true" sz="1600"/>
            </a:lvl8pPr>
            <a:lvl9pPr indent="0" lvl="8" marL="3657600">
              <a:buNone/>
              <a:defRPr b="true" sz="16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134" name="Shape 134"/>
          <p:cNvSpPr txBox="true"/>
          <p:nvPr isPhoto="false">
            <p:ph idx="7" type="body"/>
          </p:nvPr>
        </p:nvSpPr>
        <p:spPr>
          <a:xfrm flipH="false" flipV="false" rot="0">
            <a:off x="7888329" y="3179762"/>
            <a:ext cx="3145536" cy="2847293"/>
          </a:xfrm>
          <a:prstGeom prst="rect">
            <a:avLst/>
          </a:prstGeom>
        </p:spPr>
        <p:txBody>
          <a:bodyPr anchor="t">
            <a:normAutofit fontScale="100%" lnSpcReduction="0%"/>
          </a:bodyPr>
          <a:lstStyle>
            <a:defPPr/>
            <a:lvl1pPr indent="0" lvl="0" marL="0">
              <a:buNone/>
              <a:defRPr sz="1400"/>
            </a:lvl1pPr>
            <a:lvl2pPr indent="0" lvl="1" marL="457200">
              <a:buNone/>
              <a:defRPr sz="1200"/>
            </a:lvl2pPr>
            <a:lvl3pPr indent="0" lvl="2" marL="914400">
              <a:buNone/>
              <a:defRPr sz="1000"/>
            </a:lvl3pPr>
            <a:lvl4pPr indent="0" lvl="3" marL="1371600">
              <a:buNone/>
              <a:defRPr sz="900"/>
            </a:lvl4pPr>
            <a:lvl5pPr indent="0" lvl="4" marL="1828800">
              <a:buNone/>
              <a:defRPr sz="900"/>
            </a:lvl5pPr>
            <a:lvl6pPr indent="0" lvl="5" marL="2286000">
              <a:buNone/>
              <a:defRPr sz="900"/>
            </a:lvl6pPr>
            <a:lvl7pPr indent="0" lvl="6" marL="2743200">
              <a:buNone/>
              <a:defRPr sz="900"/>
            </a:lvl7pPr>
            <a:lvl8pPr indent="0" lvl="7" marL="3200400">
              <a:buNone/>
              <a:defRPr sz="900"/>
            </a:lvl8pPr>
            <a:lvl9pPr indent="0" lvl="8" marL="3657600">
              <a:buNone/>
              <a:defRPr sz="9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135" name="Shape 135"/>
          <p:cNvSpPr txBox="false"/>
          <p:nvPr isPhoto="false"/>
        </p:nvSpPr>
        <p:spPr>
          <a:xfrm flipH="false" flipV="false" rot="0">
            <a:off x="4403971" y="2569633"/>
            <a:ext cx="0" cy="3492498"/>
          </a:xfrm>
          <a:prstGeom prst="line">
            <a:avLst/>
          </a:prstGeom>
          <a:ln w="12700">
            <a:solidFill>
              <a:schemeClr val="accent1">
                <a:alpha val="40000"/>
              </a:schemeClr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sp>
        <p:nvSpPr>
          <p:cNvPr hidden="false" id="136" name="Shape 136"/>
          <p:cNvSpPr txBox="false"/>
          <p:nvPr isPhoto="false"/>
        </p:nvSpPr>
        <p:spPr>
          <a:xfrm flipH="false" flipV="false" rot="0">
            <a:off x="7772401" y="2569633"/>
            <a:ext cx="0" cy="3492498"/>
          </a:xfrm>
          <a:prstGeom prst="line">
            <a:avLst/>
          </a:prstGeom>
          <a:ln w="12700">
            <a:solidFill>
              <a:schemeClr val="accent1">
                <a:alpha val="40000"/>
              </a:schemeClr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sp>
        <p:nvSpPr>
          <p:cNvPr hidden="false" id="137" name="Shape 137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3/21/2023</a:t>
            </a:r>
          </a:p>
        </p:txBody>
      </p:sp>
      <p:sp>
        <p:nvSpPr>
          <p:cNvPr hidden="false" id="138" name="Shape 138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  <a:p>
            <a:r>
              <a:t>              </a:t>
            </a:r>
          </a:p>
        </p:txBody>
      </p:sp>
      <p:sp>
        <p:nvSpPr>
          <p:cNvPr hidden="false" id="139" name="Shape 139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Панорамная фотография с подписью">
    <p:spTree>
      <p:nvGrpSpPr>
        <p:cNvPr hidden="false" id="181" name="GroupShape 18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grpSp>
        <p:nvGrpSpPr>
          <p:cNvPr hidden="false" id="182" name="Shape 182"/>
          <p:cNvGrpSpPr/>
          <p:nvPr isPhoto="false"/>
        </p:nvGrpSpPr>
        <p:grpSpPr>
          <a:xfrm flipH="false" flipV="false" rot="0">
            <a:off x="0" y="0"/>
            <a:ext cx="12192000" cy="6858000"/>
            <a:chOff x="0" y="0"/>
            <a:chExt cx="12192000" cy="6858000"/>
          </a:xfrm>
        </p:grpSpPr>
        <p:pic>
          <p:nvPicPr>
            <p:cNvPr hidden="false" id="184" name="Picture 184"/>
            <p:cNvPicPr preferRelativeResize="true"/>
            <p:nvPr isPhoto="false"/>
          </p:nvPicPr>
          <p:blipFill>
            <a:blip r:embed="rId1"/>
            <a:stretch/>
          </p:blipFill>
          <p:spPr>
            <a:xfrm flipH="false" flipV="false" rot="0"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hidden="false" id="185" name="Shape 185"/>
            <p:cNvSpPr txBox="false"/>
            <p:nvPr isPhoto="false"/>
          </p:nvSpPr>
          <p:spPr>
            <a:xfrm flipH="false" flipV="false" rot="0"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186" name="Shape 186"/>
            <p:cNvSpPr txBox="false"/>
            <p:nvPr isPhoto="false"/>
          </p:nvSpPr>
          <p:spPr>
            <a:xfrm flipH="false" flipV="false" rot="0"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187" name="Shape 187"/>
            <p:cNvSpPr txBox="false"/>
            <p:nvPr isPhoto="false"/>
          </p:nvSpPr>
          <p:spPr>
            <a:xfrm flipH="false" flipV="false" rot="0"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188" name="Shape 188"/>
            <p:cNvSpPr txBox="false"/>
            <p:nvPr isPhoto="false"/>
          </p:nvSpPr>
          <p:spPr>
            <a:xfrm flipH="false" flipV="false" rot="0"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189" name="Shape 189"/>
            <p:cNvSpPr txBox="false"/>
            <p:nvPr isPhoto="false"/>
          </p:nvSpPr>
          <p:spPr>
            <a:xfrm flipH="false" flipV="false" rot="0">
              <a:off x="7999411" y="8464"/>
              <a:ext cx="1600200" cy="1600200"/>
            </a:xfrm>
            <a:prstGeom prst="ellipse">
              <a:avLst/>
            </a:prstGeom>
            <a:gradFill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190" name="Shape 190"/>
            <p:cNvSpPr txBox="false"/>
            <p:nvPr isPhoto="false"/>
          </p:nvSpPr>
          <p:spPr>
            <a:xfrm flipH="false" flipV="false" rot="10371525">
              <a:off x="263767" y="4438254"/>
              <a:ext cx="3299407" cy="440924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0000" name="ODFRight"/>
                <a:gd fmla="val 5291" name="ODFBottom"/>
                <a:gd fmla="val 10000" name="ODFWidth"/>
                <a:gd fmla="val 5291" name="ODFHeight"/>
              </a:gdLst>
              <a:rect b="OXMLTextRectB" l="OXMLTextRectL" r="OXMLTextRectR" t="OXMLTextRectT"/>
              <a:pathLst>
                <a:path fill="norm" h="5291" stroke="true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hidden="false" id="191" name="Shape 191"/>
            <p:cNvSpPr txBox="false"/>
            <p:nvPr isPhoto="false"/>
          </p:nvSpPr>
          <p:spPr>
            <a:xfrm flipH="false" flipV="false" rot="10800000">
              <a:off x="459506" y="321130"/>
              <a:ext cx="11277600" cy="4533900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7104" name="ODFRight"/>
                <a:gd fmla="val 2856" name="ODFBottom"/>
                <a:gd fmla="val 7104" name="ODFWidth"/>
                <a:gd fmla="val 2856" name="ODFHeight"/>
              </a:gdLst>
              <a:rect b="OXMLTextRectB" l="OXMLTextRectL" r="OXMLTextRectR" t="OXMLTextRectT"/>
              <a:pathLst>
                <a:path fill="norm" h="2856" stroke="true" w="7104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hidden="false" id="192" name="Shape 192"/>
            <p:cNvSpPr txBox="false"/>
            <p:nvPr isPhoto="false"/>
          </p:nvSpPr>
          <p:spPr>
            <a:xfrm flipH="false" flipV="false" rot="0">
              <a:off x="0" y="1587"/>
              <a:ext cx="12192000" cy="6856413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5356" name="ODFRight"/>
                <a:gd fmla="val 8638" name="ODFBottom"/>
                <a:gd fmla="val 15356" name="ODFWidth"/>
                <a:gd fmla="val 8638" name="ODFHeight"/>
              </a:gdLst>
              <a:rect b="OXMLTextRectB" l="OXMLTextRectL" r="OXMLTextRectR" t="OXMLTextRectT"/>
              <a:pathLst>
                <a:path fill="norm" h="8638" stroke="true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hidden="false" id="193" name="Shape 193"/>
          <p:cNvSpPr txBox="true"/>
          <p:nvPr isPhoto="false">
            <p:ph idx="0" type="title"/>
          </p:nvPr>
        </p:nvSpPr>
        <p:spPr>
          <a:xfrm flipH="false" flipV="false" rot="0">
            <a:off x="1154954" y="4969927"/>
            <a:ext cx="8825659" cy="566737"/>
          </a:xfrm>
          <a:prstGeom prst="rect">
            <a:avLst/>
          </a:prstGeom>
        </p:spPr>
        <p:txBody>
          <a:bodyPr anchor="b">
            <a:normAutofit fontScale="100%" lnSpcReduction="0%"/>
          </a:bodyPr>
          <a:lstStyle>
            <a:defPPr/>
            <a:lvl1pPr algn="l" lvl="0">
              <a:defRPr b="false" sz="2400"/>
            </a:lvl1pPr>
          </a:lstStyle>
          <a:p>
            <a:r>
              <a:t>Образец заголовка</a:t>
            </a:r>
          </a:p>
        </p:txBody>
      </p:sp>
      <p:sp>
        <p:nvSpPr>
          <p:cNvPr hidden="false" id="194" name="Shape 194"/>
          <p:cNvSpPr txBox="false"/>
          <p:nvPr isPhoto="false">
            <p:ph idx="1" type="body"/>
          </p:nvPr>
        </p:nvSpPr>
        <p:spPr>
          <a:xfrm flipH="false" flipV="false" rot="0">
            <a:off x="1154954" y="685800"/>
            <a:ext cx="8825659" cy="3429000"/>
          </a:xfrm>
          <a:prstGeom prst="roundRect">
            <a:avLst>
              <a:gd fmla="val 1858" name="adj"/>
            </a:avLst>
          </a:prstGeom>
        </p:spPr>
        <p:txBody>
          <a:bodyPr anchor="t">
            <a:normAutofit fontScale="100%" lnSpcReduction="0%"/>
          </a:bodyPr>
          <a:lstStyle>
            <a:defPPr/>
            <a:lvl1pPr algn="ctr" indent="0" lvl="0" marL="0">
              <a:buNone/>
              <a:defRPr sz="1600"/>
            </a:lvl1pPr>
            <a:lvl2pPr indent="0" lvl="1" marL="457200">
              <a:buNone/>
              <a:defRPr sz="1600"/>
            </a:lvl2pPr>
            <a:lvl3pPr indent="0" lvl="2" marL="914400">
              <a:buNone/>
              <a:defRPr sz="1600"/>
            </a:lvl3pPr>
            <a:lvl4pPr indent="0" lvl="3" marL="1371600">
              <a:buNone/>
              <a:defRPr sz="1600"/>
            </a:lvl4pPr>
            <a:lvl5pPr indent="0" lvl="4" marL="1828800">
              <a:buNone/>
              <a:defRPr sz="1600"/>
            </a:lvl5pPr>
            <a:lvl6pPr indent="0" lvl="5" marL="2286000">
              <a:buNone/>
              <a:defRPr sz="1600"/>
            </a:lvl6pPr>
            <a:lvl7pPr indent="0" lvl="6" marL="2743200">
              <a:buNone/>
              <a:defRPr sz="1600"/>
            </a:lvl7pPr>
            <a:lvl8pPr indent="0" lvl="7" marL="3200400">
              <a:buNone/>
              <a:defRPr sz="1600"/>
            </a:lvl8pPr>
            <a:lvl9pPr indent="0" lvl="8" marL="3657600">
              <a:buNone/>
              <a:defRPr sz="1600"/>
            </a:lvl9pPr>
          </a:lstStyle>
          <a:p>
            <a:r>
              <a:t>Вставка рисунка</a:t>
            </a:r>
          </a:p>
        </p:txBody>
      </p:sp>
      <p:sp>
        <p:nvSpPr>
          <p:cNvPr hidden="false" id="195" name="Shape 195"/>
          <p:cNvSpPr txBox="true"/>
          <p:nvPr isPhoto="false">
            <p:ph idx="2" type="body"/>
          </p:nvPr>
        </p:nvSpPr>
        <p:spPr>
          <a:xfrm flipH="false" flipV="false" rot="0">
            <a:off x="1154954" y="5536665"/>
            <a:ext cx="8825658" cy="493712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indent="0" lvl="0" marL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indent="0" lvl="1" marL="457200">
              <a:buNone/>
              <a:defRPr sz="1200"/>
            </a:lvl2pPr>
            <a:lvl3pPr indent="0" lvl="2" marL="914400">
              <a:buNone/>
              <a:defRPr sz="1000"/>
            </a:lvl3pPr>
            <a:lvl4pPr indent="0" lvl="3" marL="1371600">
              <a:buNone/>
              <a:defRPr sz="900"/>
            </a:lvl4pPr>
            <a:lvl5pPr indent="0" lvl="4" marL="1828800">
              <a:buNone/>
              <a:defRPr sz="900"/>
            </a:lvl5pPr>
            <a:lvl6pPr indent="0" lvl="5" marL="2286000">
              <a:buNone/>
              <a:defRPr sz="900"/>
            </a:lvl6pPr>
            <a:lvl7pPr indent="0" lvl="6" marL="2743200">
              <a:buNone/>
              <a:defRPr sz="900"/>
            </a:lvl7pPr>
            <a:lvl8pPr indent="0" lvl="7" marL="3200400">
              <a:buNone/>
              <a:defRPr sz="900"/>
            </a:lvl8pPr>
            <a:lvl9pPr indent="0" lvl="8" marL="3657600">
              <a:buNone/>
              <a:defRPr sz="9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196" name="Shape 196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3/21/2023</a:t>
            </a:r>
          </a:p>
        </p:txBody>
      </p:sp>
      <p:sp>
        <p:nvSpPr>
          <p:cNvPr hidden="false" id="197" name="Shape 197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  <a:p>
            <a:r>
              <a:t>              </a:t>
            </a:r>
          </a:p>
        </p:txBody>
      </p:sp>
      <p:sp>
        <p:nvSpPr>
          <p:cNvPr hidden="false" id="198" name="Shape 198"/>
          <p:cNvSpPr txBox="false"/>
          <p:nvPr isPhoto="false"/>
        </p:nvSpPr>
        <p:spPr>
          <a:xfrm flipH="false" flipV="false" rot="0"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hidden="false" id="199" name="Shape 199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Столбец с тремя рисунками">
    <p:spTree>
      <p:nvGrpSpPr>
        <p:cNvPr hidden="false" id="230" name="GroupShape 23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31" name="Shape 231"/>
          <p:cNvSpPr txBox="true"/>
          <p:nvPr isPhoto="false">
            <p:ph idx="0" type="title"/>
          </p:nvPr>
        </p:nvSpPr>
        <p:spPr>
          <a:xfrm flipH="false" flipV="false" rot="0">
            <a:off x="1154954" y="973668"/>
            <a:ext cx="8825659" cy="706963"/>
          </a:xfrm>
          <a:prstGeom prst="rect">
            <a:avLst/>
          </a:prstGeom>
        </p:spPr>
        <p:txBody>
          <a:bodyPr/>
          <a:lstStyle>
            <a:defPPr/>
            <a:lvl1pPr lvl="0">
              <a:defRPr sz="3600"/>
            </a:lvl1pPr>
          </a:lstStyle>
          <a:p>
            <a:r>
              <a:t>Образец заголовка</a:t>
            </a:r>
          </a:p>
        </p:txBody>
      </p:sp>
      <p:sp>
        <p:nvSpPr>
          <p:cNvPr hidden="false" id="232" name="Shape 232"/>
          <p:cNvSpPr txBox="true"/>
          <p:nvPr isPhoto="false">
            <p:ph idx="1" type="body"/>
          </p:nvPr>
        </p:nvSpPr>
        <p:spPr>
          <a:xfrm flipH="false" flipV="false" rot="0">
            <a:off x="1154954" y="4532844"/>
            <a:ext cx="3050438" cy="576262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indent="0" lvl="0" marL="0">
              <a:buNone/>
              <a:defRPr b="false" sz="2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indent="0" lvl="1" marL="457200">
              <a:buNone/>
              <a:defRPr b="true" sz="2000"/>
            </a:lvl2pPr>
            <a:lvl3pPr indent="0" lvl="2" marL="914400">
              <a:buNone/>
              <a:defRPr b="true" sz="1800"/>
            </a:lvl3pPr>
            <a:lvl4pPr indent="0" lvl="3" marL="1371600">
              <a:buNone/>
              <a:defRPr b="true" sz="1600"/>
            </a:lvl4pPr>
            <a:lvl5pPr indent="0" lvl="4" marL="1828800">
              <a:buNone/>
              <a:defRPr b="true" sz="1600"/>
            </a:lvl5pPr>
            <a:lvl6pPr indent="0" lvl="5" marL="2286000">
              <a:buNone/>
              <a:defRPr b="true" sz="1600"/>
            </a:lvl6pPr>
            <a:lvl7pPr indent="0" lvl="6" marL="2743200">
              <a:buNone/>
              <a:defRPr b="true" sz="1600"/>
            </a:lvl7pPr>
            <a:lvl8pPr indent="0" lvl="7" marL="3200400">
              <a:buNone/>
              <a:defRPr b="true" sz="1600"/>
            </a:lvl8pPr>
            <a:lvl9pPr indent="0" lvl="8" marL="3657600">
              <a:buNone/>
              <a:defRPr b="true" sz="16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233" name="Shape 233"/>
          <p:cNvSpPr txBox="false"/>
          <p:nvPr isPhoto="false">
            <p:ph idx="4" type="body"/>
          </p:nvPr>
        </p:nvSpPr>
        <p:spPr>
          <a:xfrm flipH="false" flipV="false" rot="0">
            <a:off x="1334553" y="2603500"/>
            <a:ext cx="2691242" cy="1591509"/>
          </a:xfrm>
          <a:prstGeom prst="roundRect">
            <a:avLst>
              <a:gd fmla="val 1858" name="adj"/>
            </a:avLst>
          </a:prstGeom>
        </p:spPr>
        <p:txBody>
          <a:bodyPr anchor="t">
            <a:normAutofit fontScale="100%" lnSpcReduction="0%"/>
          </a:bodyPr>
          <a:lstStyle>
            <a:defPPr/>
            <a:lvl1pPr algn="ctr" indent="0" lvl="0" marL="0">
              <a:buNone/>
              <a:defRPr sz="1600"/>
            </a:lvl1pPr>
            <a:lvl2pPr indent="0" lvl="1" marL="457200">
              <a:buNone/>
              <a:defRPr sz="1600"/>
            </a:lvl2pPr>
            <a:lvl3pPr indent="0" lvl="2" marL="914400">
              <a:buNone/>
              <a:defRPr sz="1600"/>
            </a:lvl3pPr>
            <a:lvl4pPr indent="0" lvl="3" marL="1371600">
              <a:buNone/>
              <a:defRPr sz="1600"/>
            </a:lvl4pPr>
            <a:lvl5pPr indent="0" lvl="4" marL="1828800">
              <a:buNone/>
              <a:defRPr sz="1600"/>
            </a:lvl5pPr>
            <a:lvl6pPr indent="0" lvl="5" marL="2286000">
              <a:buNone/>
              <a:defRPr sz="1600"/>
            </a:lvl6pPr>
            <a:lvl7pPr indent="0" lvl="6" marL="2743200">
              <a:buNone/>
              <a:defRPr sz="1600"/>
            </a:lvl7pPr>
            <a:lvl8pPr indent="0" lvl="7" marL="3200400">
              <a:buNone/>
              <a:defRPr sz="1600"/>
            </a:lvl8pPr>
            <a:lvl9pPr indent="0" lvl="8" marL="3657600">
              <a:buNone/>
              <a:defRPr sz="1600"/>
            </a:lvl9pPr>
          </a:lstStyle>
          <a:p>
            <a:r>
              <a:t>Вставка рисунка</a:t>
            </a:r>
          </a:p>
        </p:txBody>
      </p:sp>
      <p:sp>
        <p:nvSpPr>
          <p:cNvPr hidden="false" id="234" name="Shape 234"/>
          <p:cNvSpPr txBox="true"/>
          <p:nvPr isPhoto="false">
            <p:ph idx="9" type="body"/>
          </p:nvPr>
        </p:nvSpPr>
        <p:spPr>
          <a:xfrm flipH="false" flipV="false" rot="0">
            <a:off x="1154954" y="5109106"/>
            <a:ext cx="3050438" cy="917952"/>
          </a:xfrm>
          <a:prstGeom prst="rect">
            <a:avLst/>
          </a:prstGeom>
        </p:spPr>
        <p:txBody>
          <a:bodyPr anchor="t">
            <a:normAutofit fontScale="100%" lnSpcReduction="0%"/>
          </a:bodyPr>
          <a:lstStyle>
            <a:defPPr/>
            <a:lvl1pPr indent="0" lvl="0" marL="0">
              <a:buNone/>
              <a:defRPr sz="1400"/>
            </a:lvl1pPr>
            <a:lvl2pPr indent="0" lvl="1" marL="457200">
              <a:buNone/>
              <a:defRPr sz="1200"/>
            </a:lvl2pPr>
            <a:lvl3pPr indent="0" lvl="2" marL="914400">
              <a:buNone/>
              <a:defRPr sz="1000"/>
            </a:lvl3pPr>
            <a:lvl4pPr indent="0" lvl="3" marL="1371600">
              <a:buNone/>
              <a:defRPr sz="900"/>
            </a:lvl4pPr>
            <a:lvl5pPr indent="0" lvl="4" marL="1828800">
              <a:buNone/>
              <a:defRPr sz="900"/>
            </a:lvl5pPr>
            <a:lvl6pPr indent="0" lvl="5" marL="2286000">
              <a:buNone/>
              <a:defRPr sz="900"/>
            </a:lvl6pPr>
            <a:lvl7pPr indent="0" lvl="6" marL="2743200">
              <a:buNone/>
              <a:defRPr sz="900"/>
            </a:lvl7pPr>
            <a:lvl8pPr indent="0" lvl="7" marL="3200400">
              <a:buNone/>
              <a:defRPr sz="900"/>
            </a:lvl8pPr>
            <a:lvl9pPr indent="0" lvl="8" marL="3657600">
              <a:buNone/>
              <a:defRPr sz="9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235" name="Shape 235"/>
          <p:cNvSpPr txBox="true"/>
          <p:nvPr isPhoto="false">
            <p:ph idx="5" type="body"/>
          </p:nvPr>
        </p:nvSpPr>
        <p:spPr>
          <a:xfrm flipH="false" flipV="false" rot="0">
            <a:off x="4568865" y="4532844"/>
            <a:ext cx="3050438" cy="576262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indent="0" lvl="0" marL="0">
              <a:buNone/>
              <a:defRPr b="false" sz="2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indent="0" lvl="1" marL="457200">
              <a:buNone/>
              <a:defRPr b="true" sz="2000"/>
            </a:lvl2pPr>
            <a:lvl3pPr indent="0" lvl="2" marL="914400">
              <a:buNone/>
              <a:defRPr b="true" sz="1800"/>
            </a:lvl3pPr>
            <a:lvl4pPr indent="0" lvl="3" marL="1371600">
              <a:buNone/>
              <a:defRPr b="true" sz="1600"/>
            </a:lvl4pPr>
            <a:lvl5pPr indent="0" lvl="4" marL="1828800">
              <a:buNone/>
              <a:defRPr b="true" sz="1600"/>
            </a:lvl5pPr>
            <a:lvl6pPr indent="0" lvl="5" marL="2286000">
              <a:buNone/>
              <a:defRPr b="true" sz="1600"/>
            </a:lvl6pPr>
            <a:lvl7pPr indent="0" lvl="6" marL="2743200">
              <a:buNone/>
              <a:defRPr b="true" sz="1600"/>
            </a:lvl7pPr>
            <a:lvl8pPr indent="0" lvl="7" marL="3200400">
              <a:buNone/>
              <a:defRPr b="true" sz="1600"/>
            </a:lvl8pPr>
            <a:lvl9pPr indent="0" lvl="8" marL="3657600">
              <a:buNone/>
              <a:defRPr b="true" sz="16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236" name="Shape 236"/>
          <p:cNvSpPr txBox="false"/>
          <p:nvPr isPhoto="false">
            <p:ph idx="10" type="body"/>
          </p:nvPr>
        </p:nvSpPr>
        <p:spPr>
          <a:xfrm flipH="false" flipV="false" rot="0">
            <a:off x="4748462" y="2603500"/>
            <a:ext cx="2691243" cy="1591509"/>
          </a:xfrm>
          <a:prstGeom prst="roundRect">
            <a:avLst>
              <a:gd fmla="val 1858" name="adj"/>
            </a:avLst>
          </a:prstGeom>
        </p:spPr>
        <p:txBody>
          <a:bodyPr anchor="t">
            <a:normAutofit fontScale="100%" lnSpcReduction="0%"/>
          </a:bodyPr>
          <a:lstStyle>
            <a:defPPr/>
            <a:lvl1pPr algn="ctr" indent="0" lvl="0" marL="0">
              <a:buNone/>
              <a:defRPr sz="1600"/>
            </a:lvl1pPr>
            <a:lvl2pPr indent="0" lvl="1" marL="457200">
              <a:buNone/>
              <a:defRPr sz="1600"/>
            </a:lvl2pPr>
            <a:lvl3pPr indent="0" lvl="2" marL="914400">
              <a:buNone/>
              <a:defRPr sz="1600"/>
            </a:lvl3pPr>
            <a:lvl4pPr indent="0" lvl="3" marL="1371600">
              <a:buNone/>
              <a:defRPr sz="1600"/>
            </a:lvl4pPr>
            <a:lvl5pPr indent="0" lvl="4" marL="1828800">
              <a:buNone/>
              <a:defRPr sz="1600"/>
            </a:lvl5pPr>
            <a:lvl6pPr indent="0" lvl="5" marL="2286000">
              <a:buNone/>
              <a:defRPr sz="1600"/>
            </a:lvl6pPr>
            <a:lvl7pPr indent="0" lvl="6" marL="2743200">
              <a:buNone/>
              <a:defRPr sz="1600"/>
            </a:lvl7pPr>
            <a:lvl8pPr indent="0" lvl="7" marL="3200400">
              <a:buNone/>
              <a:defRPr sz="1600"/>
            </a:lvl8pPr>
            <a:lvl9pPr indent="0" lvl="8" marL="3657600">
              <a:buNone/>
              <a:defRPr sz="1600"/>
            </a:lvl9pPr>
          </a:lstStyle>
          <a:p>
            <a:r>
              <a:t>Вставка рисунка</a:t>
            </a:r>
          </a:p>
        </p:txBody>
      </p:sp>
      <p:sp>
        <p:nvSpPr>
          <p:cNvPr hidden="false" id="237" name="Shape 237"/>
          <p:cNvSpPr txBox="true"/>
          <p:nvPr isPhoto="false">
            <p:ph idx="11" type="body"/>
          </p:nvPr>
        </p:nvSpPr>
        <p:spPr>
          <a:xfrm flipH="false" flipV="false" rot="0">
            <a:off x="4570172" y="5109105"/>
            <a:ext cx="3050438" cy="917952"/>
          </a:xfrm>
          <a:prstGeom prst="rect">
            <a:avLst/>
          </a:prstGeom>
        </p:spPr>
        <p:txBody>
          <a:bodyPr anchor="t">
            <a:normAutofit fontScale="100%" lnSpcReduction="0%"/>
          </a:bodyPr>
          <a:lstStyle>
            <a:defPPr/>
            <a:lvl1pPr indent="0" lvl="0" marL="0">
              <a:buNone/>
              <a:defRPr sz="1400"/>
            </a:lvl1pPr>
            <a:lvl2pPr indent="0" lvl="1" marL="457200">
              <a:buNone/>
              <a:defRPr sz="1200"/>
            </a:lvl2pPr>
            <a:lvl3pPr indent="0" lvl="2" marL="914400">
              <a:buNone/>
              <a:defRPr sz="1000"/>
            </a:lvl3pPr>
            <a:lvl4pPr indent="0" lvl="3" marL="1371600">
              <a:buNone/>
              <a:defRPr sz="900"/>
            </a:lvl4pPr>
            <a:lvl5pPr indent="0" lvl="4" marL="1828800">
              <a:buNone/>
              <a:defRPr sz="900"/>
            </a:lvl5pPr>
            <a:lvl6pPr indent="0" lvl="5" marL="2286000">
              <a:buNone/>
              <a:defRPr sz="900"/>
            </a:lvl6pPr>
            <a:lvl7pPr indent="0" lvl="6" marL="2743200">
              <a:buNone/>
              <a:defRPr sz="900"/>
            </a:lvl7pPr>
            <a:lvl8pPr indent="0" lvl="7" marL="3200400">
              <a:buNone/>
              <a:defRPr sz="900"/>
            </a:lvl8pPr>
            <a:lvl9pPr indent="0" lvl="8" marL="3657600">
              <a:buNone/>
              <a:defRPr sz="9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238" name="Shape 238"/>
          <p:cNvSpPr txBox="true"/>
          <p:nvPr isPhoto="false">
            <p:ph idx="3" type="body"/>
          </p:nvPr>
        </p:nvSpPr>
        <p:spPr>
          <a:xfrm flipH="false" flipV="false" rot="0">
            <a:off x="7982775" y="4532845"/>
            <a:ext cx="3051095" cy="576262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indent="0" lvl="0" marL="0">
              <a:buNone/>
              <a:defRPr b="false" sz="2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indent="0" lvl="1" marL="457200">
              <a:buNone/>
              <a:defRPr b="true" sz="2000"/>
            </a:lvl2pPr>
            <a:lvl3pPr indent="0" lvl="2" marL="914400">
              <a:buNone/>
              <a:defRPr b="true" sz="1800"/>
            </a:lvl3pPr>
            <a:lvl4pPr indent="0" lvl="3" marL="1371600">
              <a:buNone/>
              <a:defRPr b="true" sz="1600"/>
            </a:lvl4pPr>
            <a:lvl5pPr indent="0" lvl="4" marL="1828800">
              <a:buNone/>
              <a:defRPr b="true" sz="1600"/>
            </a:lvl5pPr>
            <a:lvl6pPr indent="0" lvl="5" marL="2286000">
              <a:buNone/>
              <a:defRPr b="true" sz="1600"/>
            </a:lvl6pPr>
            <a:lvl7pPr indent="0" lvl="6" marL="2743200">
              <a:buNone/>
              <a:defRPr b="true" sz="1600"/>
            </a:lvl7pPr>
            <a:lvl8pPr indent="0" lvl="7" marL="3200400">
              <a:buNone/>
              <a:defRPr b="true" sz="1600"/>
            </a:lvl8pPr>
            <a:lvl9pPr indent="0" lvl="8" marL="3657600">
              <a:buNone/>
              <a:defRPr b="true" sz="16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239" name="Shape 239"/>
          <p:cNvSpPr txBox="false"/>
          <p:nvPr isPhoto="false">
            <p:ph idx="12" type="body"/>
          </p:nvPr>
        </p:nvSpPr>
        <p:spPr>
          <a:xfrm flipH="false" flipV="false" rot="0">
            <a:off x="8163031" y="2603500"/>
            <a:ext cx="2691242" cy="1591509"/>
          </a:xfrm>
          <a:prstGeom prst="roundRect">
            <a:avLst>
              <a:gd fmla="val 1858" name="adj"/>
            </a:avLst>
          </a:prstGeom>
        </p:spPr>
        <p:txBody>
          <a:bodyPr anchor="t">
            <a:normAutofit fontScale="100%" lnSpcReduction="0%"/>
          </a:bodyPr>
          <a:lstStyle>
            <a:defPPr/>
            <a:lvl1pPr algn="ctr" indent="0" lvl="0" marL="0">
              <a:buNone/>
              <a:defRPr sz="1600"/>
            </a:lvl1pPr>
            <a:lvl2pPr indent="0" lvl="1" marL="457200">
              <a:buNone/>
              <a:defRPr sz="1600"/>
            </a:lvl2pPr>
            <a:lvl3pPr indent="0" lvl="2" marL="914400">
              <a:buNone/>
              <a:defRPr sz="1600"/>
            </a:lvl3pPr>
            <a:lvl4pPr indent="0" lvl="3" marL="1371600">
              <a:buNone/>
              <a:defRPr sz="1600"/>
            </a:lvl4pPr>
            <a:lvl5pPr indent="0" lvl="4" marL="1828800">
              <a:buNone/>
              <a:defRPr sz="1600"/>
            </a:lvl5pPr>
            <a:lvl6pPr indent="0" lvl="5" marL="2286000">
              <a:buNone/>
              <a:defRPr sz="1600"/>
            </a:lvl6pPr>
            <a:lvl7pPr indent="0" lvl="6" marL="2743200">
              <a:buNone/>
              <a:defRPr sz="1600"/>
            </a:lvl7pPr>
            <a:lvl8pPr indent="0" lvl="7" marL="3200400">
              <a:buNone/>
              <a:defRPr sz="1600"/>
            </a:lvl8pPr>
            <a:lvl9pPr indent="0" lvl="8" marL="3657600">
              <a:buNone/>
              <a:defRPr sz="1600"/>
            </a:lvl9pPr>
          </a:lstStyle>
          <a:p>
            <a:r>
              <a:t>Вставка рисунка</a:t>
            </a:r>
          </a:p>
        </p:txBody>
      </p:sp>
      <p:sp>
        <p:nvSpPr>
          <p:cNvPr hidden="false" id="240" name="Shape 240"/>
          <p:cNvSpPr txBox="true"/>
          <p:nvPr isPhoto="false">
            <p:ph idx="13" type="body"/>
          </p:nvPr>
        </p:nvSpPr>
        <p:spPr>
          <a:xfrm flipH="false" flipV="false" rot="0">
            <a:off x="7982775" y="5109104"/>
            <a:ext cx="3051096" cy="917952"/>
          </a:xfrm>
          <a:prstGeom prst="rect">
            <a:avLst/>
          </a:prstGeom>
        </p:spPr>
        <p:txBody>
          <a:bodyPr anchor="t">
            <a:normAutofit fontScale="100%" lnSpcReduction="0%"/>
          </a:bodyPr>
          <a:lstStyle>
            <a:defPPr/>
            <a:lvl1pPr indent="0" lvl="0" marL="0">
              <a:buNone/>
              <a:defRPr sz="1400"/>
            </a:lvl1pPr>
            <a:lvl2pPr indent="0" lvl="1" marL="457200">
              <a:buNone/>
              <a:defRPr sz="1200"/>
            </a:lvl2pPr>
            <a:lvl3pPr indent="0" lvl="2" marL="914400">
              <a:buNone/>
              <a:defRPr sz="1000"/>
            </a:lvl3pPr>
            <a:lvl4pPr indent="0" lvl="3" marL="1371600">
              <a:buNone/>
              <a:defRPr sz="900"/>
            </a:lvl4pPr>
            <a:lvl5pPr indent="0" lvl="4" marL="1828800">
              <a:buNone/>
              <a:defRPr sz="900"/>
            </a:lvl5pPr>
            <a:lvl6pPr indent="0" lvl="5" marL="2286000">
              <a:buNone/>
              <a:defRPr sz="900"/>
            </a:lvl6pPr>
            <a:lvl7pPr indent="0" lvl="6" marL="2743200">
              <a:buNone/>
              <a:defRPr sz="900"/>
            </a:lvl7pPr>
            <a:lvl8pPr indent="0" lvl="7" marL="3200400">
              <a:buNone/>
              <a:defRPr sz="900"/>
            </a:lvl8pPr>
            <a:lvl9pPr indent="0" lvl="8" marL="3657600">
              <a:buNone/>
              <a:defRPr sz="9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241" name="Shape 241"/>
          <p:cNvSpPr txBox="false"/>
          <p:nvPr isPhoto="false"/>
        </p:nvSpPr>
        <p:spPr>
          <a:xfrm flipH="false" flipV="false" rot="0">
            <a:off x="4405831" y="2569633"/>
            <a:ext cx="0" cy="3492498"/>
          </a:xfrm>
          <a:prstGeom prst="line">
            <a:avLst/>
          </a:prstGeom>
          <a:ln w="12700">
            <a:solidFill>
              <a:schemeClr val="accent1">
                <a:alpha val="40000"/>
              </a:schemeClr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sp>
        <p:nvSpPr>
          <p:cNvPr hidden="false" id="242" name="Shape 242"/>
          <p:cNvSpPr txBox="false"/>
          <p:nvPr isPhoto="false"/>
        </p:nvSpPr>
        <p:spPr>
          <a:xfrm flipH="false" flipV="false" rot="0">
            <a:off x="7797802" y="2569633"/>
            <a:ext cx="0" cy="3492498"/>
          </a:xfrm>
          <a:prstGeom prst="line">
            <a:avLst/>
          </a:prstGeom>
          <a:ln w="12700">
            <a:solidFill>
              <a:schemeClr val="accent1">
                <a:alpha val="40000"/>
              </a:schemeClr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sp>
        <p:nvSpPr>
          <p:cNvPr hidden="false" id="243" name="Shape 243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3/21/2023</a:t>
            </a:r>
          </a:p>
        </p:txBody>
      </p:sp>
      <p:sp>
        <p:nvSpPr>
          <p:cNvPr hidden="false" id="244" name="Shape 244"/>
          <p:cNvSpPr txBox="true"/>
          <p:nvPr isPhoto="false">
            <p:ph idx="11" type="ftr"/>
          </p:nvPr>
        </p:nvSpPr>
        <p:spPr>
          <a:xfrm flipH="false" flipV="false" rot="0">
            <a:off x="561111" y="6391838"/>
            <a:ext cx="3644281" cy="304801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/>
          <a:p>
            <a:r>
              <a:t>              </a:t>
            </a:r>
          </a:p>
        </p:txBody>
      </p:sp>
      <p:sp>
        <p:nvSpPr>
          <p:cNvPr hidden="false" id="245" name="Shape 245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obj">
  <p:cSld name="Title and Content">
    <p:spTree>
      <p:nvGrpSpPr>
        <p:cNvPr hidden="false" id="169" name="GroupShape 169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70" name="Shape 170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hidden="false" id="171" name="Shape 171"/>
          <p:cNvSpPr txBox="true"/>
          <p:nvPr isPhoto="false">
            <p:ph idx="1" type="body"/>
          </p:nvPr>
        </p:nvSpPr>
        <p:spPr>
          <a:xfrm flipH="false" flipV="false" rot="0">
            <a:off x="1154954" y="2603500"/>
            <a:ext cx="8825659" cy="3416300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172" name="Shape 172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3/21/2023</a:t>
            </a:r>
          </a:p>
        </p:txBody>
      </p:sp>
      <p:sp>
        <p:nvSpPr>
          <p:cNvPr hidden="false" id="173" name="Shape 173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  <a:p>
            <a:r>
              <a:t>              </a:t>
            </a:r>
          </a:p>
        </p:txBody>
      </p:sp>
      <p:sp>
        <p:nvSpPr>
          <p:cNvPr hidden="false" id="174" name="Shape 174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false" type="secHead">
  <p:cSld name="Title and Subtitle">
    <p:spTree>
      <p:nvGrpSpPr>
        <p:cNvPr hidden="false" id="19" name="GroupShape 19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grpSp>
        <p:nvGrpSpPr>
          <p:cNvPr hidden="false" id="20" name="Shape 20"/>
          <p:cNvGrpSpPr/>
          <p:nvPr isPhoto="false"/>
        </p:nvGrpSpPr>
        <p:grpSpPr>
          <a:xfrm flipH="false" flipV="false" rot="0">
            <a:off x="0" y="0"/>
            <a:ext cx="12192000" cy="6858000"/>
            <a:chOff x="0" y="0"/>
            <a:chExt cx="12192000" cy="6858000"/>
          </a:xfrm>
        </p:grpSpPr>
        <p:pic>
          <p:nvPicPr>
            <p:cNvPr hidden="false" id="22" name="Picture 22"/>
            <p:cNvPicPr preferRelativeResize="true"/>
            <p:nvPr isPhoto="false"/>
          </p:nvPicPr>
          <p:blipFill>
            <a:blip r:embed="rId1"/>
            <a:stretch/>
          </p:blipFill>
          <p:spPr>
            <a:xfrm flipH="false" flipV="false" rot="0"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hidden="false" id="23" name="Shape 23"/>
            <p:cNvSpPr txBox="false"/>
            <p:nvPr isPhoto="false"/>
          </p:nvSpPr>
          <p:spPr>
            <a:xfrm flipH="false" flipV="false" rot="0"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24" name="Shape 24"/>
            <p:cNvSpPr txBox="false"/>
            <p:nvPr isPhoto="false"/>
          </p:nvSpPr>
          <p:spPr>
            <a:xfrm flipH="false" flipV="false" rot="0"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25" name="Shape 25"/>
            <p:cNvSpPr txBox="false"/>
            <p:nvPr isPhoto="false"/>
          </p:nvSpPr>
          <p:spPr>
            <a:xfrm flipH="false" flipV="false" rot="0"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26" name="Shape 26"/>
            <p:cNvSpPr txBox="false"/>
            <p:nvPr isPhoto="false"/>
          </p:nvSpPr>
          <p:spPr>
            <a:xfrm flipH="false" flipV="false" rot="0"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27" name="Shape 27"/>
            <p:cNvSpPr txBox="false"/>
            <p:nvPr isPhoto="false"/>
          </p:nvSpPr>
          <p:spPr>
            <a:xfrm flipH="false" flipV="false" rot="0">
              <a:off x="7999411" y="8464"/>
              <a:ext cx="1600200" cy="1600200"/>
            </a:xfrm>
            <a:prstGeom prst="ellipse">
              <a:avLst/>
            </a:prstGeom>
            <a:gradFill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28" name="Shape 28"/>
            <p:cNvSpPr txBox="false"/>
            <p:nvPr isPhoto="false"/>
          </p:nvSpPr>
          <p:spPr>
            <a:xfrm flipH="false" flipV="false" rot="0">
              <a:off x="7289800" y="402165"/>
              <a:ext cx="4478864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sp>
        <p:sp>
          <p:nvSpPr>
            <p:cNvPr hidden="false" id="29" name="Shape 29"/>
            <p:cNvSpPr txBox="false"/>
            <p:nvPr isPhoto="false"/>
          </p:nvSpPr>
          <p:spPr>
            <a:xfrm flipH="false" flipV="false" rot="16200000">
              <a:off x="3787244" y="2801721"/>
              <a:ext cx="6053670" cy="1254558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0000" name="ODFRight"/>
                <a:gd fmla="val 8000" name="ODFBottom"/>
                <a:gd fmla="val 10000" name="ODFWidth"/>
                <a:gd fmla="val 8000" name="ODFHeight"/>
              </a:gdLst>
              <a:rect b="OXMLTextRectB" l="OXMLTextRectL" r="OXMLTextRectR" t="OXMLTextRectT"/>
              <a:pathLst>
                <a:path fill="norm" h="8000" stroke="true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hidden="false" id="30" name="Shape 30"/>
            <p:cNvSpPr txBox="false"/>
            <p:nvPr isPhoto="false"/>
          </p:nvSpPr>
          <p:spPr>
            <a:xfrm flipH="false" flipV="false" rot="15922489">
              <a:off x="4698352" y="1826078"/>
              <a:ext cx="3299406" cy="440924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0000" name="ODFRight"/>
                <a:gd fmla="val 5291" name="ODFBottom"/>
                <a:gd fmla="val 10000" name="ODFWidth"/>
                <a:gd fmla="val 5291" name="ODFHeight"/>
              </a:gdLst>
              <a:rect b="OXMLTextRectB" l="OXMLTextRectL" r="OXMLTextRectR" t="OXMLTextRectT"/>
              <a:pathLst>
                <a:path fill="norm" h="5291" stroke="true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hidden="false" id="31" name="Shape 31"/>
            <p:cNvSpPr txBox="false"/>
            <p:nvPr isPhoto="false"/>
          </p:nvSpPr>
          <p:spPr>
            <a:xfrm flipH="false" flipV="false" rot="0">
              <a:off x="0" y="1587"/>
              <a:ext cx="12192000" cy="6856413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5356" name="ODFRight"/>
                <a:gd fmla="val 8638" name="ODFBottom"/>
                <a:gd fmla="val 15356" name="ODFWidth"/>
                <a:gd fmla="val 8638" name="ODFHeight"/>
              </a:gdLst>
              <a:rect b="OXMLTextRectB" l="OXMLTextRectL" r="OXMLTextRectR" t="OXMLTextRectT"/>
              <a:pathLst>
                <a:path fill="norm" h="8638" stroke="true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hidden="false" id="32" name="Shape 32"/>
          <p:cNvSpPr txBox="true"/>
          <p:nvPr isPhoto="false">
            <p:ph idx="0" type="title"/>
          </p:nvPr>
        </p:nvSpPr>
        <p:spPr>
          <a:xfrm flipH="false" flipV="false" rot="0">
            <a:off x="1154954" y="2677645"/>
            <a:ext cx="4351025" cy="2283824"/>
          </a:xfrm>
          <a:prstGeom prst="rect">
            <a:avLst/>
          </a:prstGeom>
        </p:spPr>
        <p:txBody>
          <a:bodyPr anchor="ctr"/>
          <a:lstStyle>
            <a:defPPr/>
            <a:lvl1pPr algn="l" lvl="0">
              <a:defRPr b="false" cap="none" sz="4000"/>
            </a:lvl1pPr>
          </a:lstStyle>
          <a:p>
            <a:r>
              <a:t>Образец заголовка</a:t>
            </a:r>
          </a:p>
        </p:txBody>
      </p:sp>
      <p:sp>
        <p:nvSpPr>
          <p:cNvPr hidden="false" id="33" name="Shape 33"/>
          <p:cNvSpPr txBox="true"/>
          <p:nvPr isPhoto="false">
            <p:ph idx="1" type="body"/>
          </p:nvPr>
        </p:nvSpPr>
        <p:spPr>
          <a:xfrm flipH="false" flipV="false" rot="0">
            <a:off x="6895559" y="2677644"/>
            <a:ext cx="3757545" cy="2283823"/>
          </a:xfrm>
          <a:prstGeom prst="rect">
            <a:avLst/>
          </a:prstGeom>
        </p:spPr>
        <p:txBody>
          <a:bodyPr anchor="ctr"/>
          <a:lstStyle>
            <a:defPPr/>
            <a:lvl1pPr algn="l" indent="0" lvl="0" marL="0">
              <a:buNone/>
              <a:defRPr cap="all" sz="2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indent="0" lvl="1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lvl="2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lvl="3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lvl="4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lvl="5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lvl="6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lvl="7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lvl="8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34" name="Shape 34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3/21/2023</a:t>
            </a:r>
          </a:p>
        </p:txBody>
      </p:sp>
      <p:sp>
        <p:nvSpPr>
          <p:cNvPr hidden="false" id="35" name="Shape 35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  <a:p>
            <a:r>
              <a:t>              </a:t>
            </a:r>
          </a:p>
        </p:txBody>
      </p:sp>
      <p:sp>
        <p:nvSpPr>
          <p:cNvPr hidden="false" id="36" name="Shape 36"/>
          <p:cNvSpPr txBox="false"/>
          <p:nvPr isPhoto="false"/>
        </p:nvSpPr>
        <p:spPr>
          <a:xfrm flipH="false" flipV="false" rot="0"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hidden="false" id="37" name="Shape 37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titleOnly">
  <p:cSld name="Slide Title">
    <p:spTree>
      <p:nvGrpSpPr>
        <p:cNvPr hidden="false" id="63" name="GroupShape 63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64" name="Shape 64"/>
          <p:cNvSpPr txBox="true"/>
          <p:nvPr isPhoto="false">
            <p:ph idx="0" type="title"/>
          </p:nvPr>
        </p:nvSpPr>
        <p:spPr>
          <a:xfrm flipH="false" flipV="false" rot="0">
            <a:off x="1154954" y="973668"/>
            <a:ext cx="8761413" cy="706963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hidden="false" id="65" name="Shape 65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3/21/2023</a:t>
            </a:r>
          </a:p>
        </p:txBody>
      </p:sp>
      <p:sp>
        <p:nvSpPr>
          <p:cNvPr hidden="false" id="66" name="Shape 66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  <a:p>
            <a:r>
              <a:t>              </a:t>
            </a:r>
          </a:p>
        </p:txBody>
      </p:sp>
      <p:sp>
        <p:nvSpPr>
          <p:cNvPr hidden="false" id="67" name="Shape 67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twoObj">
  <p:cSld name="Title and Two Columns">
    <p:spTree>
      <p:nvGrpSpPr>
        <p:cNvPr hidden="false" id="38" name="GroupShape 38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39" name="Shape 39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hidden="false" id="40" name="Shape 40"/>
          <p:cNvSpPr txBox="true"/>
          <p:nvPr isPhoto="false">
            <p:ph idx="1" type="body"/>
          </p:nvPr>
        </p:nvSpPr>
        <p:spPr>
          <a:xfrm flipH="false" flipV="false" rot="0">
            <a:off x="1154954" y="2603500"/>
            <a:ext cx="4825158" cy="3416301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41" name="Shape 41"/>
          <p:cNvSpPr txBox="true"/>
          <p:nvPr isPhoto="false">
            <p:ph idx="2" type="body"/>
          </p:nvPr>
        </p:nvSpPr>
        <p:spPr>
          <a:xfrm flipH="false" flipV="false" rot="0">
            <a:off x="6208712" y="2603500"/>
            <a:ext cx="4825158" cy="3416300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42" name="Shape 42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3/21/2023</a:t>
            </a:r>
          </a:p>
        </p:txBody>
      </p:sp>
      <p:sp>
        <p:nvSpPr>
          <p:cNvPr hidden="false" id="43" name="Shape 43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  <a:p>
            <a:r>
              <a:t>              </a:t>
            </a:r>
          </a:p>
        </p:txBody>
      </p:sp>
      <p:sp>
        <p:nvSpPr>
          <p:cNvPr hidden="false" id="44" name="Shape 44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false" type="blank">
  <p:cSld name="Blank">
    <p:spTree>
      <p:nvGrpSpPr>
        <p:cNvPr hidden="false" id="246" name="GroupShape 24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47" name="Shape 247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3/21/2023</a:t>
            </a:r>
          </a:p>
        </p:txBody>
      </p:sp>
      <p:sp>
        <p:nvSpPr>
          <p:cNvPr hidden="false" id="248" name="Shape 248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  <a:p>
            <a:r>
              <a:t>              </a:t>
            </a:r>
          </a:p>
        </p:txBody>
      </p:sp>
      <p:sp>
        <p:nvSpPr>
          <p:cNvPr hidden="false" id="249" name="Shape 249"/>
          <p:cNvSpPr txBox="false"/>
          <p:nvPr isPhoto="false"/>
        </p:nvSpPr>
        <p:spPr>
          <a:xfrm flipH="false" flipV="false" rot="0"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hidden="false" id="250" name="Shape 250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twoTxTwoObj">
  <p:cSld name="Comparison">
    <p:spTree>
      <p:nvGrpSpPr>
        <p:cNvPr hidden="false" id="140" name="GroupShape 14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41" name="Shape 141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hidden="false" id="142" name="Shape 142"/>
          <p:cNvSpPr txBox="true"/>
          <p:nvPr isPhoto="false">
            <p:ph idx="1" type="body"/>
          </p:nvPr>
        </p:nvSpPr>
        <p:spPr>
          <a:xfrm flipH="false" flipV="false" rot="0">
            <a:off x="1154954" y="2603500"/>
            <a:ext cx="4825157" cy="576262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indent="0" lvl="0" marL="0">
              <a:buNone/>
              <a:defRPr b="false" sz="2400">
                <a:solidFill>
                  <a:schemeClr val="accent1"/>
                </a:solidFill>
              </a:defRPr>
            </a:lvl1pPr>
            <a:lvl2pPr indent="0" lvl="1" marL="457200">
              <a:buNone/>
              <a:defRPr b="true" sz="2000"/>
            </a:lvl2pPr>
            <a:lvl3pPr indent="0" lvl="2" marL="914400">
              <a:buNone/>
              <a:defRPr b="true" sz="1800"/>
            </a:lvl3pPr>
            <a:lvl4pPr indent="0" lvl="3" marL="1371600">
              <a:buNone/>
              <a:defRPr b="true" sz="1600"/>
            </a:lvl4pPr>
            <a:lvl5pPr indent="0" lvl="4" marL="1828800">
              <a:buNone/>
              <a:defRPr b="true" sz="1600"/>
            </a:lvl5pPr>
            <a:lvl6pPr indent="0" lvl="5" marL="2286000">
              <a:buNone/>
              <a:defRPr b="true" sz="1600"/>
            </a:lvl6pPr>
            <a:lvl7pPr indent="0" lvl="6" marL="2743200">
              <a:buNone/>
              <a:defRPr b="true" sz="1600"/>
            </a:lvl7pPr>
            <a:lvl8pPr indent="0" lvl="7" marL="3200400">
              <a:buNone/>
              <a:defRPr b="true" sz="1600"/>
            </a:lvl8pPr>
            <a:lvl9pPr indent="0" lvl="8" marL="3657600">
              <a:buNone/>
              <a:defRPr b="true" sz="16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143" name="Shape 143"/>
          <p:cNvSpPr txBox="true"/>
          <p:nvPr isPhoto="false">
            <p:ph idx="2" type="body"/>
          </p:nvPr>
        </p:nvSpPr>
        <p:spPr>
          <a:xfrm flipH="false" flipV="false" rot="0">
            <a:off x="1154954" y="3179762"/>
            <a:ext cx="4825158" cy="2840038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144" name="Shape 144"/>
          <p:cNvSpPr txBox="true"/>
          <p:nvPr isPhoto="false">
            <p:ph idx="5" type="body"/>
          </p:nvPr>
        </p:nvSpPr>
        <p:spPr>
          <a:xfrm flipH="false" flipV="false" rot="0">
            <a:off x="6208712" y="2603500"/>
            <a:ext cx="4825158" cy="576262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indent="0" lvl="0" marL="0">
              <a:buNone/>
              <a:defRPr b="false" sz="2400">
                <a:solidFill>
                  <a:schemeClr val="accent1"/>
                </a:solidFill>
              </a:defRPr>
            </a:lvl1pPr>
            <a:lvl2pPr indent="0" lvl="1" marL="457200">
              <a:buNone/>
              <a:defRPr b="true" sz="2000"/>
            </a:lvl2pPr>
            <a:lvl3pPr indent="0" lvl="2" marL="914400">
              <a:buNone/>
              <a:defRPr b="true" sz="1800"/>
            </a:lvl3pPr>
            <a:lvl4pPr indent="0" lvl="3" marL="1371600">
              <a:buNone/>
              <a:defRPr b="true" sz="1600"/>
            </a:lvl4pPr>
            <a:lvl5pPr indent="0" lvl="4" marL="1828800">
              <a:buNone/>
              <a:defRPr b="true" sz="1600"/>
            </a:lvl5pPr>
            <a:lvl6pPr indent="0" lvl="5" marL="2286000">
              <a:buNone/>
              <a:defRPr b="true" sz="1600"/>
            </a:lvl6pPr>
            <a:lvl7pPr indent="0" lvl="6" marL="2743200">
              <a:buNone/>
              <a:defRPr b="true" sz="1600"/>
            </a:lvl7pPr>
            <a:lvl8pPr indent="0" lvl="7" marL="3200400">
              <a:buNone/>
              <a:defRPr b="true" sz="1600"/>
            </a:lvl8pPr>
            <a:lvl9pPr indent="0" lvl="8" marL="3657600">
              <a:buNone/>
              <a:defRPr b="true" sz="16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145" name="Shape 145"/>
          <p:cNvSpPr txBox="true"/>
          <p:nvPr isPhoto="false">
            <p:ph idx="8" type="body"/>
          </p:nvPr>
        </p:nvSpPr>
        <p:spPr>
          <a:xfrm flipH="false" flipV="false" rot="0">
            <a:off x="6208712" y="3179762"/>
            <a:ext cx="4825158" cy="2840038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>
              <a:defRPr sz="1800"/>
            </a:lvl1pPr>
            <a:lvl2pPr lvl="1">
              <a:defRPr sz="1600"/>
            </a:lvl2pPr>
            <a:lvl3pPr lvl="2">
              <a:defRPr sz="1400"/>
            </a:lvl3pPr>
            <a:lvl4pPr lvl="3">
              <a:defRPr sz="1200"/>
            </a:lvl4pPr>
            <a:lvl5pPr lvl="4">
              <a:defRPr sz="1200"/>
            </a:lvl5pPr>
            <a:lvl6pPr lvl="5">
              <a:defRPr sz="1200"/>
            </a:lvl6pPr>
            <a:lvl7pPr lvl="6">
              <a:defRPr sz="1200"/>
            </a:lvl7pPr>
            <a:lvl8pPr lvl="7">
              <a:defRPr sz="1200"/>
            </a:lvl8pPr>
            <a:lvl9pPr lvl="8">
              <a:defRPr sz="1200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146" name="Shape 146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3/21/2023</a:t>
            </a:r>
          </a:p>
        </p:txBody>
      </p:sp>
      <p:sp>
        <p:nvSpPr>
          <p:cNvPr hidden="false" id="147" name="Shape 147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  <a:p>
            <a:r>
              <a:t>              </a:t>
            </a:r>
          </a:p>
        </p:txBody>
      </p:sp>
      <p:sp>
        <p:nvSpPr>
          <p:cNvPr hidden="false" id="148" name="Shape 148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false" type="objTx">
  <p:cSld name="Title, Text and Object">
    <p:spTree>
      <p:nvGrpSpPr>
        <p:cNvPr hidden="false" id="149" name="GroupShape 149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grpSp>
        <p:nvGrpSpPr>
          <p:cNvPr hidden="false" id="150" name="Shape 150"/>
          <p:cNvGrpSpPr/>
          <p:nvPr isPhoto="false"/>
        </p:nvGrpSpPr>
        <p:grpSpPr>
          <a:xfrm flipH="false" flipV="false" rot="0">
            <a:off x="0" y="0"/>
            <a:ext cx="12192000" cy="6858000"/>
            <a:chOff x="0" y="0"/>
            <a:chExt cx="12192000" cy="6858000"/>
          </a:xfrm>
        </p:grpSpPr>
        <p:pic>
          <p:nvPicPr>
            <p:cNvPr hidden="false" id="152" name="Picture 152"/>
            <p:cNvPicPr preferRelativeResize="true"/>
            <p:nvPr isPhoto="false"/>
          </p:nvPicPr>
          <p:blipFill>
            <a:blip r:embed="rId1"/>
            <a:stretch/>
          </p:blipFill>
          <p:spPr>
            <a:xfrm flipH="false" flipV="false" rot="0"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hidden="false" id="153" name="Shape 153"/>
            <p:cNvSpPr txBox="false"/>
            <p:nvPr isPhoto="false"/>
          </p:nvSpPr>
          <p:spPr>
            <a:xfrm flipH="false" flipV="false" rot="0"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154" name="Shape 154"/>
            <p:cNvSpPr txBox="false"/>
            <p:nvPr isPhoto="false"/>
          </p:nvSpPr>
          <p:spPr>
            <a:xfrm flipH="false" flipV="false" rot="0"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155" name="Shape 155"/>
            <p:cNvSpPr txBox="false"/>
            <p:nvPr isPhoto="false"/>
          </p:nvSpPr>
          <p:spPr>
            <a:xfrm flipH="false" flipV="false" rot="0"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156" name="Shape 156"/>
            <p:cNvSpPr txBox="false"/>
            <p:nvPr isPhoto="false"/>
          </p:nvSpPr>
          <p:spPr>
            <a:xfrm flipH="false" flipV="false" rot="0"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157" name="Shape 157"/>
            <p:cNvSpPr txBox="false"/>
            <p:nvPr isPhoto="false"/>
          </p:nvSpPr>
          <p:spPr>
            <a:xfrm flipH="false" flipV="false" rot="0">
              <a:off x="7999411" y="8464"/>
              <a:ext cx="1600200" cy="1600200"/>
            </a:xfrm>
            <a:prstGeom prst="ellipse">
              <a:avLst/>
            </a:prstGeom>
            <a:gradFill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158" name="Shape 158"/>
            <p:cNvSpPr txBox="false"/>
            <p:nvPr isPhoto="false"/>
          </p:nvSpPr>
          <p:spPr>
            <a:xfrm flipH="false" flipV="false" rot="0">
              <a:off x="5713412" y="402165"/>
              <a:ext cx="6055252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sp>
        <p:sp>
          <p:nvSpPr>
            <p:cNvPr hidden="false" id="159" name="Shape 159"/>
            <p:cNvSpPr txBox="false"/>
            <p:nvPr isPhoto="false"/>
          </p:nvSpPr>
          <p:spPr>
            <a:xfrm flipH="false" flipV="false" rot="15922489">
              <a:off x="3140484" y="1826078"/>
              <a:ext cx="3299406" cy="440924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0000" name="ODFRight"/>
                <a:gd fmla="val 5291" name="ODFBottom"/>
                <a:gd fmla="val 10000" name="ODFWidth"/>
                <a:gd fmla="val 5291" name="ODFHeight"/>
              </a:gdLst>
              <a:rect b="OXMLTextRectB" l="OXMLTextRectL" r="OXMLTextRectR" t="OXMLTextRectT"/>
              <a:pathLst>
                <a:path fill="norm" h="5291" stroke="true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hidden="false" id="160" name="Shape 160"/>
            <p:cNvSpPr txBox="false"/>
            <p:nvPr isPhoto="false"/>
          </p:nvSpPr>
          <p:spPr>
            <a:xfrm flipH="false" flipV="false" rot="16200000">
              <a:off x="2229377" y="2801721"/>
              <a:ext cx="6053669" cy="1254558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0000" name="ODFRight"/>
                <a:gd fmla="val 8000" name="ODFBottom"/>
                <a:gd fmla="val 10000" name="ODFWidth"/>
                <a:gd fmla="val 8000" name="ODFHeight"/>
              </a:gdLst>
              <a:rect b="OXMLTextRectB" l="OXMLTextRectL" r="OXMLTextRectR" t="OXMLTextRectT"/>
              <a:pathLst>
                <a:path fill="norm" h="8000" stroke="true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hidden="false" id="161" name="Shape 161"/>
            <p:cNvSpPr txBox="false"/>
            <p:nvPr isPhoto="false"/>
          </p:nvSpPr>
          <p:spPr>
            <a:xfrm flipH="false" flipV="false" rot="0">
              <a:off x="0" y="1587"/>
              <a:ext cx="12192000" cy="6856413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5356" name="ODFRight"/>
                <a:gd fmla="val 8638" name="ODFBottom"/>
                <a:gd fmla="val 15356" name="ODFWidth"/>
                <a:gd fmla="val 8638" name="ODFHeight"/>
              </a:gdLst>
              <a:rect b="OXMLTextRectB" l="OXMLTextRectL" r="OXMLTextRectR" t="OXMLTextRectT"/>
              <a:pathLst>
                <a:path fill="norm" h="8638" stroke="true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hidden="false" id="162" name="Shape 162"/>
          <p:cNvSpPr txBox="true"/>
          <p:nvPr isPhoto="false">
            <p:ph idx="0" type="title"/>
          </p:nvPr>
        </p:nvSpPr>
        <p:spPr>
          <a:xfrm flipH="false" flipV="false" rot="0">
            <a:off x="1154955" y="1295400"/>
            <a:ext cx="2793157" cy="1600200"/>
          </a:xfrm>
          <a:prstGeom prst="rect">
            <a:avLst/>
          </a:prstGeom>
        </p:spPr>
        <p:txBody>
          <a:bodyPr anchor="b"/>
          <a:lstStyle>
            <a:defPPr/>
            <a:lvl1pPr algn="l" lvl="0">
              <a:defRPr b="false" sz="2400"/>
            </a:lvl1pPr>
          </a:lstStyle>
          <a:p>
            <a:r>
              <a:t>Образец заголовка</a:t>
            </a:r>
          </a:p>
        </p:txBody>
      </p:sp>
      <p:sp>
        <p:nvSpPr>
          <p:cNvPr hidden="false" id="163" name="Shape 163"/>
          <p:cNvSpPr txBox="true"/>
          <p:nvPr isPhoto="false">
            <p:ph idx="1" type="body"/>
          </p:nvPr>
        </p:nvSpPr>
        <p:spPr>
          <a:xfrm flipH="false" flipV="false" rot="0">
            <a:off x="5781146" y="1447800"/>
            <a:ext cx="5190066" cy="4572000"/>
          </a:xfrm>
          <a:prstGeom prst="rect">
            <a:avLst/>
          </a:prstGeom>
        </p:spPr>
        <p:txBody>
          <a:bodyPr anchor="ctr">
            <a:normAutofit fontScale="100%" lnSpcReduction="0%"/>
          </a:bodyPr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164" name="Shape 164"/>
          <p:cNvSpPr txBox="true"/>
          <p:nvPr isPhoto="false">
            <p:ph idx="2" type="body"/>
          </p:nvPr>
        </p:nvSpPr>
        <p:spPr>
          <a:xfrm flipH="false" flipV="false" rot="0">
            <a:off x="1154954" y="3129280"/>
            <a:ext cx="2793158" cy="2895598"/>
          </a:xfrm>
          <a:prstGeom prst="rect">
            <a:avLst/>
          </a:prstGeom>
        </p:spPr>
        <p:txBody>
          <a:bodyPr/>
          <a:lstStyle>
            <a:defPPr/>
            <a:lvl1pPr indent="0" lvl="0" marL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indent="0" lvl="1" marL="457200">
              <a:buNone/>
              <a:defRPr sz="1200"/>
            </a:lvl2pPr>
            <a:lvl3pPr indent="0" lvl="2" marL="914400">
              <a:buNone/>
              <a:defRPr sz="1000"/>
            </a:lvl3pPr>
            <a:lvl4pPr indent="0" lvl="3" marL="1371600">
              <a:buNone/>
              <a:defRPr sz="900"/>
            </a:lvl4pPr>
            <a:lvl5pPr indent="0" lvl="4" marL="1828800">
              <a:buNone/>
              <a:defRPr sz="900"/>
            </a:lvl5pPr>
            <a:lvl6pPr indent="0" lvl="5" marL="2286000">
              <a:buNone/>
              <a:defRPr sz="900"/>
            </a:lvl6pPr>
            <a:lvl7pPr indent="0" lvl="6" marL="2743200">
              <a:buNone/>
              <a:defRPr sz="900"/>
            </a:lvl7pPr>
            <a:lvl8pPr indent="0" lvl="7" marL="3200400">
              <a:buNone/>
              <a:defRPr sz="900"/>
            </a:lvl8pPr>
            <a:lvl9pPr indent="0" lvl="8" marL="3657600">
              <a:buNone/>
              <a:defRPr sz="9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165" name="Shape 165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3/21/2023</a:t>
            </a:r>
          </a:p>
        </p:txBody>
      </p:sp>
      <p:sp>
        <p:nvSpPr>
          <p:cNvPr hidden="false" id="166" name="Shape 166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  <a:p>
            <a:r>
              <a:t>              </a:t>
            </a:r>
          </a:p>
        </p:txBody>
      </p:sp>
      <p:sp>
        <p:nvSpPr>
          <p:cNvPr hidden="false" id="167" name="Shape 167"/>
          <p:cNvSpPr txBox="false"/>
          <p:nvPr isPhoto="false"/>
        </p:nvSpPr>
        <p:spPr>
          <a:xfrm flipH="false" flipV="false" rot="0"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hidden="false" id="168" name="Shape 168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false" type="picTx">
  <p:cSld name="Title and Picture">
    <p:spTree>
      <p:nvGrpSpPr>
        <p:cNvPr hidden="false" id="107" name="GroupShape 10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grpSp>
        <p:nvGrpSpPr>
          <p:cNvPr hidden="false" id="108" name="Shape 108"/>
          <p:cNvGrpSpPr/>
          <p:nvPr isPhoto="false"/>
        </p:nvGrpSpPr>
        <p:grpSpPr>
          <a:xfrm flipH="false" flipV="false" rot="0">
            <a:off x="0" y="0"/>
            <a:ext cx="12192000" cy="6858000"/>
            <a:chOff x="0" y="0"/>
            <a:chExt cx="12192000" cy="6858000"/>
          </a:xfrm>
        </p:grpSpPr>
        <p:pic>
          <p:nvPicPr>
            <p:cNvPr hidden="false" id="110" name="Picture 110"/>
            <p:cNvPicPr preferRelativeResize="true"/>
            <p:nvPr isPhoto="false"/>
          </p:nvPicPr>
          <p:blipFill>
            <a:blip r:embed="rId1"/>
            <a:stretch/>
          </p:blipFill>
          <p:spPr>
            <a:xfrm flipH="false" flipV="false" rot="0"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hidden="false" id="111" name="Shape 111"/>
            <p:cNvSpPr txBox="false"/>
            <p:nvPr isPhoto="false"/>
          </p:nvSpPr>
          <p:spPr>
            <a:xfrm flipH="false" flipV="false" rot="0"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112" name="Shape 112"/>
            <p:cNvSpPr txBox="false"/>
            <p:nvPr isPhoto="false"/>
          </p:nvSpPr>
          <p:spPr>
            <a:xfrm flipH="false" flipV="false" rot="0"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113" name="Shape 113"/>
            <p:cNvSpPr txBox="false"/>
            <p:nvPr isPhoto="false"/>
          </p:nvSpPr>
          <p:spPr>
            <a:xfrm flipH="false" flipV="false" rot="0"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114" name="Shape 114"/>
            <p:cNvSpPr txBox="false"/>
            <p:nvPr isPhoto="false"/>
          </p:nvSpPr>
          <p:spPr>
            <a:xfrm flipH="false" flipV="false" rot="0"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115" name="Shape 115"/>
            <p:cNvSpPr txBox="false"/>
            <p:nvPr isPhoto="false"/>
          </p:nvSpPr>
          <p:spPr>
            <a:xfrm flipH="false" flipV="false" rot="0">
              <a:off x="7999411" y="8464"/>
              <a:ext cx="1600200" cy="1600200"/>
            </a:xfrm>
            <a:prstGeom prst="ellipse">
              <a:avLst/>
            </a:prstGeom>
            <a:gradFill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116" name="Shape 116"/>
            <p:cNvSpPr txBox="false"/>
            <p:nvPr isPhoto="false"/>
          </p:nvSpPr>
          <p:spPr>
            <a:xfrm flipH="false" flipV="false" rot="0"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sp>
        <p:sp>
          <p:nvSpPr>
            <p:cNvPr hidden="false" id="117" name="Shape 117"/>
            <p:cNvSpPr txBox="false"/>
            <p:nvPr isPhoto="false"/>
          </p:nvSpPr>
          <p:spPr>
            <a:xfrm flipH="false" flipV="false" rot="15922489">
              <a:off x="4203594" y="1826078"/>
              <a:ext cx="3299406" cy="440924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0000" name="ODFRight"/>
                <a:gd fmla="val 5291" name="ODFBottom"/>
                <a:gd fmla="val 10000" name="ODFWidth"/>
                <a:gd fmla="val 5291" name="ODFHeight"/>
              </a:gdLst>
              <a:rect b="OXMLTextRectB" l="OXMLTextRectL" r="OXMLTextRectR" t="OXMLTextRectT"/>
              <a:pathLst>
                <a:path fill="norm" h="5291" stroke="true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hidden="false" id="118" name="Shape 118"/>
            <p:cNvSpPr txBox="false"/>
            <p:nvPr isPhoto="false"/>
          </p:nvSpPr>
          <p:spPr>
            <a:xfrm flipH="false" flipV="false" rot="16200000">
              <a:off x="3295432" y="2801721"/>
              <a:ext cx="6053670" cy="1254558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0000" name="ODFRight"/>
                <a:gd fmla="val 8000" name="ODFBottom"/>
                <a:gd fmla="val 10000" name="ODFWidth"/>
                <a:gd fmla="val 8000" name="ODFHeight"/>
              </a:gdLst>
              <a:rect b="OXMLTextRectB" l="OXMLTextRectL" r="OXMLTextRectR" t="OXMLTextRectT"/>
              <a:pathLst>
                <a:path fill="norm" h="8000" stroke="true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hidden="false" id="119" name="Shape 119"/>
            <p:cNvSpPr txBox="false"/>
            <p:nvPr isPhoto="false"/>
          </p:nvSpPr>
          <p:spPr>
            <a:xfrm flipH="false" flipV="false" rot="0">
              <a:off x="0" y="1587"/>
              <a:ext cx="12192000" cy="6856413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5356" name="ODFRight"/>
                <a:gd fmla="val 8638" name="ODFBottom"/>
                <a:gd fmla="val 15356" name="ODFWidth"/>
                <a:gd fmla="val 8638" name="ODFHeight"/>
              </a:gdLst>
              <a:rect b="OXMLTextRectB" l="OXMLTextRectL" r="OXMLTextRectR" t="OXMLTextRectT"/>
              <a:pathLst>
                <a:path fill="norm" h="8638" stroke="true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hidden="false" id="120" name="Shape 120"/>
          <p:cNvSpPr txBox="true"/>
          <p:nvPr isPhoto="false">
            <p:ph idx="0" type="title"/>
          </p:nvPr>
        </p:nvSpPr>
        <p:spPr>
          <a:xfrm flipH="false" flipV="false" rot="0">
            <a:off x="1154955" y="1693333"/>
            <a:ext cx="3865133" cy="1735666"/>
          </a:xfrm>
          <a:prstGeom prst="rect">
            <a:avLst/>
          </a:prstGeom>
        </p:spPr>
        <p:txBody>
          <a:bodyPr anchor="b">
            <a:normAutofit fontScale="100%" lnSpcReduction="0%"/>
          </a:bodyPr>
          <a:lstStyle>
            <a:defPPr/>
            <a:lvl1pPr algn="l" lvl="0">
              <a:defRPr b="false" sz="3600"/>
            </a:lvl1pPr>
          </a:lstStyle>
          <a:p>
            <a:r>
              <a:t>Образец заголовка</a:t>
            </a:r>
          </a:p>
        </p:txBody>
      </p:sp>
      <p:sp>
        <p:nvSpPr>
          <p:cNvPr hidden="false" id="121" name="Shape 121"/>
          <p:cNvSpPr txBox="false"/>
          <p:nvPr isPhoto="false">
            <p:ph idx="1" type="body"/>
          </p:nvPr>
        </p:nvSpPr>
        <p:spPr>
          <a:xfrm flipH="false" flipV="false" rot="0">
            <a:off x="6547870" y="1143000"/>
            <a:ext cx="3227193" cy="4572000"/>
          </a:xfrm>
          <a:prstGeom prst="roundRect">
            <a:avLst>
              <a:gd fmla="val 1858" name="adj"/>
            </a:avLst>
          </a:prstGeom>
        </p:spPr>
        <p:txBody>
          <a:bodyPr anchor="t">
            <a:normAutofit fontScale="100%" lnSpcReduction="0%"/>
          </a:bodyPr>
          <a:lstStyle>
            <a:defPPr/>
            <a:lvl1pPr algn="ctr" indent="0" lvl="0" marL="0">
              <a:buNone/>
              <a:defRPr sz="1600"/>
            </a:lvl1pPr>
            <a:lvl2pPr indent="0" lvl="1" marL="457200">
              <a:buNone/>
              <a:defRPr sz="1600"/>
            </a:lvl2pPr>
            <a:lvl3pPr indent="0" lvl="2" marL="914400">
              <a:buNone/>
              <a:defRPr sz="1600"/>
            </a:lvl3pPr>
            <a:lvl4pPr indent="0" lvl="3" marL="1371600">
              <a:buNone/>
              <a:defRPr sz="1600"/>
            </a:lvl4pPr>
            <a:lvl5pPr indent="0" lvl="4" marL="1828800">
              <a:buNone/>
              <a:defRPr sz="1600"/>
            </a:lvl5pPr>
            <a:lvl6pPr indent="0" lvl="5" marL="2286000">
              <a:buNone/>
              <a:defRPr sz="1600"/>
            </a:lvl6pPr>
            <a:lvl7pPr indent="0" lvl="6" marL="2743200">
              <a:buNone/>
              <a:defRPr sz="1600"/>
            </a:lvl7pPr>
            <a:lvl8pPr indent="0" lvl="7" marL="3200400">
              <a:buNone/>
              <a:defRPr sz="1600"/>
            </a:lvl8pPr>
            <a:lvl9pPr indent="0" lvl="8" marL="3657600">
              <a:buNone/>
              <a:defRPr sz="1600"/>
            </a:lvl9pPr>
          </a:lstStyle>
          <a:p>
            <a:pPr algn="ctr" indent="0" lvl="0" marL="0"/>
            <a:r>
              <a:t>Вставка рисунка</a:t>
            </a:r>
          </a:p>
        </p:txBody>
      </p:sp>
      <p:sp>
        <p:nvSpPr>
          <p:cNvPr hidden="false" id="122" name="Shape 122"/>
          <p:cNvSpPr txBox="true"/>
          <p:nvPr isPhoto="false">
            <p:ph idx="2" type="body"/>
          </p:nvPr>
        </p:nvSpPr>
        <p:spPr>
          <a:xfrm flipH="false" flipV="false" rot="0">
            <a:off x="1154954" y="3657600"/>
            <a:ext cx="3859212" cy="1371600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indent="0" lvl="0" marL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indent="0" lvl="1" marL="457200">
              <a:buNone/>
              <a:defRPr sz="1200"/>
            </a:lvl2pPr>
            <a:lvl3pPr indent="0" lvl="2" marL="914400">
              <a:buNone/>
              <a:defRPr sz="1000"/>
            </a:lvl3pPr>
            <a:lvl4pPr indent="0" lvl="3" marL="1371600">
              <a:buNone/>
              <a:defRPr sz="900"/>
            </a:lvl4pPr>
            <a:lvl5pPr indent="0" lvl="4" marL="1828800">
              <a:buNone/>
              <a:defRPr sz="900"/>
            </a:lvl5pPr>
            <a:lvl6pPr indent="0" lvl="5" marL="2286000">
              <a:buNone/>
              <a:defRPr sz="900"/>
            </a:lvl6pPr>
            <a:lvl7pPr indent="0" lvl="6" marL="2743200">
              <a:buNone/>
              <a:defRPr sz="900"/>
            </a:lvl7pPr>
            <a:lvl8pPr indent="0" lvl="7" marL="3200400">
              <a:buNone/>
              <a:defRPr sz="900"/>
            </a:lvl8pPr>
            <a:lvl9pPr indent="0" lvl="8" marL="3657600">
              <a:buNone/>
              <a:defRPr sz="9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123" name="Shape 123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3/21/2023</a:t>
            </a:r>
          </a:p>
        </p:txBody>
      </p:sp>
      <p:sp>
        <p:nvSpPr>
          <p:cNvPr hidden="false" id="124" name="Shape 124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  <a:p>
            <a:r>
              <a:t>              </a:t>
            </a:r>
          </a:p>
        </p:txBody>
      </p:sp>
      <p:sp>
        <p:nvSpPr>
          <p:cNvPr hidden="false" id="125" name="Shape 125"/>
          <p:cNvSpPr txBox="false"/>
          <p:nvPr isPhoto="false"/>
        </p:nvSpPr>
        <p:spPr>
          <a:xfrm flipH="false" flipV="false" rot="0"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hidden="false" id="126" name="Shape 126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Masters/_rels/slideMaster1.xml.rels><?xml version="1.0" encoding="UTF-8" standalone="no" ?>
<Relationships xmlns="http://schemas.openxmlformats.org/package/2006/relationships">
  <Relationship Id="rId17" Target="../slideLayouts/slideLayout16.xml" Type="http://schemas.openxmlformats.org/officeDocument/2006/relationships/slideLayout"/>
  <Relationship Id="rId7" Target="../slideLayouts/slideLayout6.xml" Type="http://schemas.openxmlformats.org/officeDocument/2006/relationships/slideLayout"/>
  <Relationship Id="rId6" Target="../slideLayouts/slideLayout5.xml" Type="http://schemas.openxmlformats.org/officeDocument/2006/relationships/slideLayout"/>
  <Relationship Id="rId14" Target="../slideLayouts/slideLayout13.xml" Type="http://schemas.openxmlformats.org/officeDocument/2006/relationships/slideLayout"/>
  <Relationship Id="rId13" Target="../slideLayouts/slideLayout12.xml" Type="http://schemas.openxmlformats.org/officeDocument/2006/relationships/slideLayout"/>
  <Relationship Id="rId18" Target="../slideLayouts/slideLayout17.xml" Type="http://schemas.openxmlformats.org/officeDocument/2006/relationships/slideLayout"/>
  <Relationship Id="rId4" Target="../slideLayouts/slideLayout3.xml" Type="http://schemas.openxmlformats.org/officeDocument/2006/relationships/slideLayout"/>
  <Relationship Id="rId3" Target="../slideLayouts/slideLayout2.xml" Type="http://schemas.openxmlformats.org/officeDocument/2006/relationships/slideLayout"/>
  <Relationship Id="rId12" Target="../slideLayouts/slideLayout11.xml" Type="http://schemas.openxmlformats.org/officeDocument/2006/relationships/slideLayout"/>
  <Relationship Id="rId10" Target="../slideLayouts/slideLayout9.xml" Type="http://schemas.openxmlformats.org/officeDocument/2006/relationships/slideLayout"/>
  <Relationship Id="rId19" Target="../media/1.jpeg" Type="http://schemas.openxmlformats.org/officeDocument/2006/relationships/image"/>
  <Relationship Id="rId5" Target="../slideLayouts/slideLayout4.xml" Type="http://schemas.openxmlformats.org/officeDocument/2006/relationships/slideLayout"/>
  <Relationship Id="rId11" Target="../slideLayouts/slideLayout10.xml" Type="http://schemas.openxmlformats.org/officeDocument/2006/relationships/slideLayout"/>
  <Relationship Id="rId8" Target="../slideLayouts/slideLayout7.xml" Type="http://schemas.openxmlformats.org/officeDocument/2006/relationships/slideLayout"/>
  <Relationship Id="rId16" Target="../slideLayouts/slideLayout15.xml" Type="http://schemas.openxmlformats.org/officeDocument/2006/relationships/slideLayout"/>
  <Relationship Id="rId2" Target="../slideLayouts/slideLayout1.xml" Type="http://schemas.openxmlformats.org/officeDocument/2006/relationships/slideLayout"/>
  <Relationship Id="rId9" Target="../slideLayouts/slideLayout8.xml" Type="http://schemas.openxmlformats.org/officeDocument/2006/relationships/slideLayout"/>
  <Relationship Id="rId15" Target="../slideLayouts/slideLayout14.xml" Type="http://schemas.openxmlformats.org/officeDocument/2006/relationships/slideLayout"/>
  <Relationship Id="rId1" Target="../theme/theme1.xml" Type="http://schemas.openxmlformats.org/officeDocument/2006/relationships/theme"/>
</Relationships>

</file>

<file path=ppt/slideMasters/slideMaster1.xml><?xml version="1.0" encoding="utf-8"?>
<p:sldMaster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>
  <p:cSld name="">
    <p:bg>
      <p:bgRef idx="1001">
        <a:schemeClr val="bg1"/>
      </p:bgRef>
    </p:bg>
    <p:spTree>
      <p:nvGrpSpPr>
        <p:cNvPr hidden="false" id="1" name="GroupShape 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grpSp>
        <p:nvGrpSpPr>
          <p:cNvPr hidden="false" id="2" name="Shape 2"/>
          <p:cNvGrpSpPr/>
          <p:nvPr isPhoto="false"/>
        </p:nvGrpSpPr>
        <p:grpSpPr>
          <a:xfrm flipH="false" flipV="false" rot="0">
            <a:off x="0" y="0"/>
            <a:ext cx="12192000" cy="6858000"/>
            <a:chOff x="0" y="0"/>
            <a:chExt cx="12192000" cy="6858000"/>
          </a:xfrm>
        </p:grpSpPr>
        <p:pic>
          <p:nvPicPr>
            <p:cNvPr hidden="false" id="4" name="Picture 4"/>
            <p:cNvPicPr preferRelativeResize="true"/>
            <p:nvPr isPhoto="false"/>
          </p:nvPicPr>
          <p:blipFill>
            <a:blip r:embed="rId19"/>
            <a:stretch/>
          </p:blipFill>
          <p:spPr>
            <a:xfrm flipH="false" flipV="false" rot="0"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hidden="false" id="5" name="Shape 5"/>
            <p:cNvSpPr txBox="false"/>
            <p:nvPr isPhoto="false"/>
          </p:nvSpPr>
          <p:spPr>
            <a:xfrm flipH="false" flipV="false" rot="0"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6" name="Shape 6"/>
            <p:cNvSpPr txBox="false"/>
            <p:nvPr isPhoto="false"/>
          </p:nvSpPr>
          <p:spPr>
            <a:xfrm flipH="false" flipV="false" rot="0"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7" name="Shape 7"/>
            <p:cNvSpPr txBox="false"/>
            <p:nvPr isPhoto="false"/>
          </p:nvSpPr>
          <p:spPr>
            <a:xfrm flipH="false" flipV="false" rot="0"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8" name="Shape 8"/>
            <p:cNvSpPr txBox="false"/>
            <p:nvPr isPhoto="false"/>
          </p:nvSpPr>
          <p:spPr>
            <a:xfrm flipH="false" flipV="false" rot="0"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9" name="Shape 9"/>
            <p:cNvSpPr txBox="false"/>
            <p:nvPr isPhoto="false"/>
          </p:nvSpPr>
          <p:spPr>
            <a:xfrm flipH="false" flipV="false" rot="0">
              <a:off x="7999411" y="8464"/>
              <a:ext cx="1600200" cy="1600200"/>
            </a:xfrm>
            <a:prstGeom prst="ellipse">
              <a:avLst/>
            </a:prstGeom>
            <a:gradFill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</a:gradFill>
            <a:ln>
              <a:noFill/>
            </a:ln>
          </p:spPr>
        </p:sp>
        <p:sp>
          <p:nvSpPr>
            <p:cNvPr hidden="false" id="10" name="Shape 10"/>
            <p:cNvSpPr txBox="false"/>
            <p:nvPr isPhoto="false"/>
          </p:nvSpPr>
          <p:spPr>
            <a:xfrm flipH="false" flipV="false" rot="21010068">
              <a:off x="8490951" y="1797517"/>
              <a:ext cx="3299407" cy="440924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0000" name="ODFRight"/>
                <a:gd fmla="val 5291" name="ODFBottom"/>
                <a:gd fmla="val 10000" name="ODFWidth"/>
                <a:gd fmla="val 5291" name="ODFHeight"/>
              </a:gdLst>
              <a:rect b="OXMLTextRectB" l="OXMLTextRectL" r="OXMLTextRectR" t="OXMLTextRectT"/>
              <a:pathLst>
                <a:path fill="norm" h="5291" stroke="true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hidden="false" id="11" name="Shape 11"/>
            <p:cNvSpPr txBox="false"/>
            <p:nvPr isPhoto="false"/>
          </p:nvSpPr>
          <p:spPr>
            <a:xfrm flipH="false" flipV="false" rot="0">
              <a:off x="459506" y="1866405"/>
              <a:ext cx="11277600" cy="4533900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7104" name="ODFRight"/>
                <a:gd fmla="val 2856" name="ODFBottom"/>
                <a:gd fmla="val 7104" name="ODFWidth"/>
                <a:gd fmla="val 2856" name="ODFHeight"/>
              </a:gdLst>
              <a:rect b="OXMLTextRectB" l="OXMLTextRectL" r="OXMLTextRectR" t="OXMLTextRectT"/>
              <a:pathLst>
                <a:path fill="norm" h="2856" stroke="true" w="7104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hidden="false" id="12" name="Shape 12"/>
            <p:cNvSpPr txBox="false"/>
            <p:nvPr isPhoto="false"/>
          </p:nvSpPr>
          <p:spPr>
            <a:xfrm flipH="false" flipV="false" rot="0">
              <a:off x="0" y="1587"/>
              <a:ext cx="12192000" cy="6856413"/>
            </a:xfrm>
            <a:custGeom>
              <a:avLst/>
              <a:gdLst>
                <a:gd fmla="val 0" name="OXMLTextRectL"/>
                <a:gd fmla="val 0" name="OXMLTextRectT"/>
                <a:gd fmla="val w" name="OXMLTextRectR"/>
                <a:gd fmla="val h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15356" name="ODFRight"/>
                <a:gd fmla="val 8638" name="ODFBottom"/>
                <a:gd fmla="val 15356" name="ODFWidth"/>
                <a:gd fmla="val 8638" name="ODFHeight"/>
              </a:gdLst>
              <a:rect b="OXMLTextRectB" l="OXMLTextRectL" r="OXMLTextRectR" t="OXMLTextRectT"/>
              <a:pathLst>
                <a:path fill="norm" h="8638" stroke="true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hidden="false" id="13" name="Shape 13"/>
          <p:cNvSpPr txBox="true"/>
          <p:nvPr isPhoto="false">
            <p:ph idx="0" type="title"/>
          </p:nvPr>
        </p:nvSpPr>
        <p:spPr>
          <a:xfrm flipH="false" flipV="false" rot="0">
            <a:off x="1154954" y="973668"/>
            <a:ext cx="8761413" cy="706963"/>
          </a:xfrm>
          <a:prstGeom prst="rect">
            <a:avLst/>
          </a:prstGeom>
        </p:spPr>
        <p:txBody>
          <a:bodyPr anchor="ctr" bIns="45720" lIns="91440" rIns="91440" tIns="45720" vert="horz">
            <a:noAutofit/>
          </a:bodyPr>
          <a:p>
            <a:r>
              <a:t>Образец заголовка</a:t>
            </a:r>
          </a:p>
        </p:txBody>
      </p:sp>
      <p:sp>
        <p:nvSpPr>
          <p:cNvPr hidden="false" id="14" name="Shape 14"/>
          <p:cNvSpPr txBox="true"/>
          <p:nvPr isPhoto="false">
            <p:ph idx="1" type="body"/>
          </p:nvPr>
        </p:nvSpPr>
        <p:spPr>
          <a:xfrm flipH="false" flipV="false" rot="0">
            <a:off x="1154954" y="2603500"/>
            <a:ext cx="8761413" cy="3416300"/>
          </a:xfrm>
          <a:prstGeom prst="rect">
            <a:avLst/>
          </a:prstGeom>
        </p:spPr>
        <p:txBody>
          <a:bodyPr bIns="45720" lIns="91440" rIns="91440" tIns="45720" vert="horz">
            <a:normAutofit fontScale="100%" lnSpcReduction="0%"/>
          </a:bodyPr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15" name="Shape 15"/>
          <p:cNvSpPr txBox="true"/>
          <p:nvPr isPhoto="false">
            <p:ph idx="2" type="dt"/>
          </p:nvPr>
        </p:nvSpPr>
        <p:spPr>
          <a:xfrm flipH="false" flipV="false" rot="0">
            <a:off x="10653104" y="6391838"/>
            <a:ext cx="990599" cy="304798"/>
          </a:xfrm>
          <a:prstGeom prst="rect">
            <a:avLst/>
          </a:prstGeom>
        </p:spPr>
        <p:txBody>
          <a:bodyPr anchor="ctr" bIns="45720" lIns="91440" rIns="91440" tIns="45720" vert="horz"/>
          <a:lstStyle>
            <a:defPPr/>
            <a:lvl1pPr algn="r" indent="0" lvl="0" marL="0">
              <a:defRPr b="true" i="false" sz="1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3/21/2023</a:t>
            </a:r>
          </a:p>
        </p:txBody>
      </p:sp>
      <p:sp>
        <p:nvSpPr>
          <p:cNvPr hidden="false" id="16" name="Shape 16"/>
          <p:cNvSpPr txBox="true"/>
          <p:nvPr isPhoto="false">
            <p:ph idx="3" type="ftr"/>
          </p:nvPr>
        </p:nvSpPr>
        <p:spPr>
          <a:xfrm flipH="false" flipV="false" rot="0">
            <a:off x="561110" y="6391838"/>
            <a:ext cx="3859795" cy="304801"/>
          </a:xfrm>
          <a:prstGeom prst="rect">
            <a:avLst/>
          </a:prstGeom>
        </p:spPr>
        <p:txBody>
          <a:bodyPr anchor="ctr" bIns="45720" lIns="91440" rIns="91440" tIns="45720" vert="horz"/>
          <a:lstStyle>
            <a:defPPr/>
            <a:lvl1pPr algn="l" indent="0" lvl="0" marL="0">
              <a:defRPr b="true" i="false" sz="1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/>
          <a:p>
            <a:r>
              <a:t>              </a:t>
            </a:r>
          </a:p>
        </p:txBody>
      </p:sp>
      <p:sp>
        <p:nvSpPr>
          <p:cNvPr hidden="false" id="17" name="Shape 17"/>
          <p:cNvSpPr txBox="false"/>
          <p:nvPr isPhoto="false"/>
        </p:nvSpPr>
        <p:spPr>
          <a:xfrm flipH="false" flipV="false" rot="0"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hidden="false" id="18" name="Shape 18"/>
          <p:cNvSpPr txBox="true"/>
          <p:nvPr isPhoto="false">
            <p:ph idx="4" type="sldNum"/>
          </p:nvPr>
        </p:nvSpPr>
        <p:spPr>
          <a:xfrm flipH="false" flipV="false" rot="0">
            <a:off x="10352540" y="295729"/>
            <a:ext cx="838199" cy="767687"/>
          </a:xfrm>
          <a:prstGeom prst="rect">
            <a:avLst/>
          </a:prstGeom>
        </p:spPr>
        <p:txBody>
          <a:bodyPr anchor="b" bIns="45720" lIns="91440" rIns="91440" tIns="45720" vert="horz"/>
          <a:lstStyle>
            <a:defPPr/>
            <a:lvl1pPr algn="ctr" indent="0" lvl="0" marL="0">
              <a:defRPr b="false" i="false"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‹#›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xStyles>
    <p:titleStyle>
      <a:defPPr/>
      <a:lvl1pPr algn="l" lvl="0">
        <a:buNone/>
        <a:defRPr b="false" i="false" sz="3600">
          <a:solidFill>
            <a:schemeClr val="bg2"/>
          </a:solidFill>
          <a:latin typeface="+mj-lt"/>
          <a:ea typeface="+mj-ea"/>
          <a:cs typeface="+mj-cs"/>
        </a:defRPr>
      </a:lvl1pPr>
      <a:lvl2pPr lvl="1">
        <a:defRPr>
          <a:solidFill>
            <a:schemeClr val="tx2"/>
          </a:solidFill>
        </a:defRPr>
      </a:lvl2pPr>
      <a:lvl3pPr lvl="2">
        <a:defRPr>
          <a:solidFill>
            <a:schemeClr val="tx2"/>
          </a:solidFill>
        </a:defRPr>
      </a:lvl3pPr>
      <a:lvl4pPr lvl="3">
        <a:defRPr>
          <a:solidFill>
            <a:schemeClr val="tx2"/>
          </a:solidFill>
        </a:defRPr>
      </a:lvl4pPr>
      <a:lvl5pPr lvl="4">
        <a:defRPr>
          <a:solidFill>
            <a:schemeClr val="tx2"/>
          </a:solidFill>
        </a:defRPr>
      </a:lvl5pPr>
      <a:lvl6pPr lvl="5">
        <a:defRPr>
          <a:solidFill>
            <a:schemeClr val="tx2"/>
          </a:solidFill>
        </a:defRPr>
      </a:lvl6pPr>
      <a:lvl7pPr lvl="6">
        <a:defRPr>
          <a:solidFill>
            <a:schemeClr val="tx2"/>
          </a:solidFill>
        </a:defRPr>
      </a:lvl7pPr>
      <a:lvl8pPr lvl="7">
        <a:defRPr>
          <a:solidFill>
            <a:schemeClr val="tx2"/>
          </a:solidFill>
        </a:defRPr>
      </a:lvl8pPr>
      <a:lvl9pPr lvl="8">
        <a:defRPr>
          <a:solidFill>
            <a:schemeClr val="tx2"/>
          </a:solidFill>
        </a:defRPr>
      </a:lvl9pPr>
    </p:titleStyle>
    <p:bodyStyle>
      <a:defPPr/>
      <a:lvl1pPr algn="l" indent="-342900" lvl="0" marL="342900">
        <a:spcBef>
          <a:spcPts val="1000"/>
        </a:spcBef>
        <a:spcAft>
          <a:spcPts val="0"/>
        </a:spcAft>
        <a:buClr>
          <a:schemeClr val="accent1"/>
        </a:buClr>
        <a:buSzPts val="1440"/>
        <a:buFont typeface="Wingdings 3"/>
        <a:buChar char=""/>
        <a:defRPr b="false" i="false" sz="18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algn="l" indent="-285750" lvl="1" marL="742950">
        <a:spcBef>
          <a:spcPts val="1000"/>
        </a:spcBef>
        <a:spcAft>
          <a:spcPts val="0"/>
        </a:spcAft>
        <a:buClr>
          <a:schemeClr val="accent1"/>
        </a:buClr>
        <a:buSzPts val="1280"/>
        <a:buFont typeface="Wingdings 3"/>
        <a:buChar char=""/>
        <a:defRPr b="false" i="false" sz="16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algn="l" indent="-228600" lvl="2" marL="1143000">
        <a:spcBef>
          <a:spcPts val="1000"/>
        </a:spcBef>
        <a:spcAft>
          <a:spcPts val="0"/>
        </a:spcAft>
        <a:buClr>
          <a:schemeClr val="accent1"/>
        </a:buClr>
        <a:buSzPts val="1120"/>
        <a:buFont typeface="Wingdings 3"/>
        <a:buChar char=""/>
        <a:defRPr b="false" i="false"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algn="l" indent="-228600" lvl="3" marL="1600200">
        <a:spcBef>
          <a:spcPts val="1000"/>
        </a:spcBef>
        <a:spcAft>
          <a:spcPts val="0"/>
        </a:spcAft>
        <a:buClr>
          <a:schemeClr val="accent1"/>
        </a:buClr>
        <a:buSzPts val="960"/>
        <a:buFont typeface="Wingdings 3"/>
        <a:buChar char=""/>
        <a:defRPr b="false" i="false" sz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algn="l" indent="-228600" lvl="4" marL="2057400">
        <a:spcBef>
          <a:spcPts val="1000"/>
        </a:spcBef>
        <a:spcAft>
          <a:spcPts val="0"/>
        </a:spcAft>
        <a:buClr>
          <a:schemeClr val="accent1"/>
        </a:buClr>
        <a:buSzPts val="960"/>
        <a:buFont typeface="Wingdings 3"/>
        <a:buChar char=""/>
        <a:defRPr b="false" i="false" sz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algn="l" indent="-228600" lvl="5" marL="2514600">
        <a:spcBef>
          <a:spcPts val="1000"/>
        </a:spcBef>
        <a:spcAft>
          <a:spcPts val="0"/>
        </a:spcAft>
        <a:buClr>
          <a:schemeClr val="accent1"/>
        </a:buClr>
        <a:buSzPts val="960"/>
        <a:buFont typeface="Wingdings 3"/>
        <a:buChar char=""/>
        <a:defRPr b="false" i="false" sz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algn="l" indent="-228600" lvl="6" marL="2971800">
        <a:spcBef>
          <a:spcPts val="1000"/>
        </a:spcBef>
        <a:spcAft>
          <a:spcPts val="0"/>
        </a:spcAft>
        <a:buClr>
          <a:schemeClr val="accent1"/>
        </a:buClr>
        <a:buSzPts val="960"/>
        <a:buFont typeface="Wingdings 3"/>
        <a:buChar char=""/>
        <a:defRPr b="false" i="false" sz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algn="l" indent="-228600" lvl="7" marL="3429000">
        <a:spcBef>
          <a:spcPts val="1000"/>
        </a:spcBef>
        <a:spcAft>
          <a:spcPts val="0"/>
        </a:spcAft>
        <a:buClr>
          <a:schemeClr val="accent1"/>
        </a:buClr>
        <a:buSzPts val="960"/>
        <a:buFont typeface="Wingdings 3"/>
        <a:buChar char=""/>
        <a:defRPr b="false" i="false" sz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algn="l" indent="-228600" lvl="8" marL="3886200">
        <a:spcBef>
          <a:spcPts val="1000"/>
        </a:spcBef>
        <a:spcAft>
          <a:spcPts val="0"/>
        </a:spcAft>
        <a:buClr>
          <a:schemeClr val="accent1"/>
        </a:buClr>
        <a:buSzPts val="960"/>
        <a:buFont typeface="Wingdings 3"/>
        <a:buChar char=""/>
        <a:defRPr b="false" i="false" sz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/>
      <a:lvl1pPr algn="l" indent="0" lvl="0" mar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algn="l" indent="0" lvl="1" marL="4572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algn="l" indent="0" lvl="2" marL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algn="l" indent="0" lvl="3" marL="13716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algn="l" indent="0" lvl="4" marL="18288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algn="l" indent="0" lvl="5" marL="22860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algn="l" indent="0" lvl="6" marL="27432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algn="l" indent="0" lvl="7" marL="3200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algn="l" indent="0" lvl="8" marL="36576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 ?>
<Relationships xmlns="http://schemas.openxmlformats.org/package/2006/relationships">
  <Relationship Id="rId1" Target="../media/11.png" Type="http://schemas.openxmlformats.org/officeDocument/2006/relationships/image"/>
  <Relationship Id="rId2" Target="../slideLayouts/slideLayout1.xml" Type="http://schemas.openxmlformats.org/officeDocument/2006/relationships/slideLayout"/>
</Relationships>

</file>

<file path=ppt/slides/_rels/slide10.xml.rels><?xml version="1.0" encoding="UTF-8" standalone="no" ?>
<Relationships xmlns="http://schemas.openxmlformats.org/package/2006/relationships">
  <Relationship Id="rId1" Target="../media/17.jpeg" Type="http://schemas.openxmlformats.org/officeDocument/2006/relationships/image"/>
  <Relationship Id="rId2" Target="../media/18.jpeg" Type="http://schemas.openxmlformats.org/officeDocument/2006/relationships/image"/>
  <Relationship Id="rId3" Target="../media/19.jpeg" Type="http://schemas.openxmlformats.org/officeDocument/2006/relationships/image"/>
  <Relationship Id="rId4" Target="../media/20.jpeg" Type="http://schemas.openxmlformats.org/officeDocument/2006/relationships/image"/>
  <Relationship Id="rId5" Target="../slideLayouts/slideLayout1.xml" Type="http://schemas.openxmlformats.org/officeDocument/2006/relationships/slideLayout"/>
</Relationships>

</file>

<file path=ppt/slides/_rels/slide11.xml.rels><?xml version="1.0" encoding="UTF-8" standalone="no" ?>
<Relationships xmlns="http://schemas.openxmlformats.org/package/2006/relationships">
  <Relationship Id="rId1" Target="../media/21.jpeg" Type="http://schemas.openxmlformats.org/officeDocument/2006/relationships/image"/>
  <Relationship Id="rId2" Target="../media/22.jpeg" Type="http://schemas.openxmlformats.org/officeDocument/2006/relationships/image"/>
  <Relationship Id="rId3" Target="../slideLayouts/slideLayout2.xml" Type="http://schemas.openxmlformats.org/officeDocument/2006/relationships/slideLayout"/>
</Relationships>

</file>

<file path=ppt/slides/_rels/slide12.xml.rels><?xml version="1.0" encoding="UTF-8" standalone="no" ?>
<Relationships xmlns="http://schemas.openxmlformats.org/package/2006/relationships">
  <Relationship Id="rId1" Target="../media/23.jpeg" Type="http://schemas.openxmlformats.org/officeDocument/2006/relationships/image"/>
  <Relationship Id="rId2" Target="../media/24.jpeg" Type="http://schemas.openxmlformats.org/officeDocument/2006/relationships/image"/>
  <Relationship Id="rId3" Target="../slideLayouts/slideLayout2.xml" Type="http://schemas.openxmlformats.org/officeDocument/2006/relationships/slideLayout"/>
</Relationships>

</file>

<file path=ppt/slides/_rels/slide13.xml.rels><?xml version="1.0" encoding="UTF-8" standalone="no" ?>
<Relationships xmlns="http://schemas.openxmlformats.org/package/2006/relationships">
  <Relationship Id="rId1" Target="../media/25.jpeg" Type="http://schemas.openxmlformats.org/officeDocument/2006/relationships/image"/>
  <Relationship Id="rId2" Target="../media/26.jpeg" Type="http://schemas.openxmlformats.org/officeDocument/2006/relationships/image"/>
  <Relationship Id="rId3" Target="../slideLayouts/slideLayout2.xml" Type="http://schemas.openxmlformats.org/officeDocument/2006/relationships/slideLayout"/>
</Relationships>

</file>

<file path=ppt/slides/_rels/slide14.xml.rels><?xml version="1.0" encoding="UTF-8" standalone="no" ?>
<Relationships xmlns="http://schemas.openxmlformats.org/package/2006/relationships">
  <Relationship Id="rId1" Target="../media/27.jpeg" Type="http://schemas.openxmlformats.org/officeDocument/2006/relationships/image"/>
  <Relationship Id="rId2" Target="../media/28.jpeg" Type="http://schemas.openxmlformats.org/officeDocument/2006/relationships/image"/>
  <Relationship Id="rId3" Target="../media/29.jpeg" Type="http://schemas.openxmlformats.org/officeDocument/2006/relationships/image"/>
  <Relationship Id="rId4" Target="../slideLayouts/slideLayout2.xml" Type="http://schemas.openxmlformats.org/officeDocument/2006/relationships/slideLayout"/>
</Relationships>

</file>

<file path=ppt/slides/_rels/slide15.xml.rels><?xml version="1.0" encoding="UTF-8" standalone="no" ?>
<Relationships xmlns="http://schemas.openxmlformats.org/package/2006/relationships">
  <Relationship Id="rId1" Target="../media/30.jpeg" Type="http://schemas.openxmlformats.org/officeDocument/2006/relationships/image"/>
  <Relationship Id="rId2" Target="../media/31.jpeg" Type="http://schemas.openxmlformats.org/officeDocument/2006/relationships/image"/>
  <Relationship Id="rId3" Target="../media/32.jpeg" Type="http://schemas.openxmlformats.org/officeDocument/2006/relationships/image"/>
  <Relationship Id="rId4" Target="../slideLayouts/slideLayout2.xml" Type="http://schemas.openxmlformats.org/officeDocument/2006/relationships/slideLayout"/>
</Relationships>

</file>

<file path=ppt/slides/_rels/slide16.xml.rels><?xml version="1.0" encoding="UTF-8" standalone="no" ?>
<Relationships xmlns="http://schemas.openxmlformats.org/package/2006/relationships">
  <Relationship Id="rId1" Target="../media/33.jpeg" Type="http://schemas.openxmlformats.org/officeDocument/2006/relationships/image"/>
  <Relationship Id="rId2" Target="../media/34.jpeg" Type="http://schemas.openxmlformats.org/officeDocument/2006/relationships/image"/>
  <Relationship Id="rId3" Target="../media/35.jpeg" Type="http://schemas.openxmlformats.org/officeDocument/2006/relationships/image"/>
  <Relationship Id="rId4" Target="../slideLayouts/slideLayout2.xml" Type="http://schemas.openxmlformats.org/officeDocument/2006/relationships/slideLayout"/>
</Relationships>

</file>

<file path=ppt/slides/_rels/slide17.xml.rels><?xml version="1.0" encoding="UTF-8" standalone="no" ?>
<Relationships xmlns="http://schemas.openxmlformats.org/package/2006/relationships">
  <Relationship Id="rId1" Target="../media/36.jpeg" Type="http://schemas.openxmlformats.org/officeDocument/2006/relationships/image"/>
  <Relationship Id="rId2" Target="../media/37.jpeg" Type="http://schemas.openxmlformats.org/officeDocument/2006/relationships/image"/>
  <Relationship Id="rId3" Target="../media/38.jpeg" Type="http://schemas.openxmlformats.org/officeDocument/2006/relationships/image"/>
  <Relationship Id="rId4" Target="../slideLayouts/slideLayout2.xml" Type="http://schemas.openxmlformats.org/officeDocument/2006/relationships/slideLayout"/>
</Relationships>

</file>

<file path=ppt/slides/_rels/slide18.xml.rels><?xml version="1.0" encoding="UTF-8" standalone="no" ?>
<Relationships xmlns="http://schemas.openxmlformats.org/package/2006/relationships">
  <Relationship Id="rId1" Target="../media/39.jpeg" Type="http://schemas.openxmlformats.org/officeDocument/2006/relationships/image"/>
  <Relationship Id="rId2" Target="../media/40.jpeg" Type="http://schemas.openxmlformats.org/officeDocument/2006/relationships/image"/>
  <Relationship Id="rId3" Target="../media/41.jpeg" Type="http://schemas.openxmlformats.org/officeDocument/2006/relationships/image"/>
  <Relationship Id="rId4" Target="../slideLayouts/slideLayout2.xml" Type="http://schemas.openxmlformats.org/officeDocument/2006/relationships/slideLayout"/>
</Relationships>

</file>

<file path=ppt/slides/_rels/slide19.xml.rels><?xml version="1.0" encoding="UTF-8" standalone="no" ?>
<Relationships xmlns="http://schemas.openxmlformats.org/package/2006/relationships">
  <Relationship Id="rId1" Target="../media/42.jpeg" Type="http://schemas.openxmlformats.org/officeDocument/2006/relationships/image"/>
  <Relationship Id="rId2" Target="../media/43.png" Type="http://schemas.openxmlformats.org/officeDocument/2006/relationships/image"/>
  <Relationship Id="rId3" Target="../slideLayouts/slideLayout2.xml" Type="http://schemas.openxmlformats.org/officeDocument/2006/relationships/slideLayout"/>
</Relationships>

</file>

<file path=ppt/slides/_rels/slide2.xml.rels><?xml version="1.0" encoding="UTF-8" standalone="no" ?>
<Relationships xmlns="http://schemas.openxmlformats.org/package/2006/relationships">
  <Relationship Id="rId6" Target="../slideLayouts/slideLayout2.xml" Type="http://schemas.openxmlformats.org/officeDocument/2006/relationships/slideLayout"/>
  <Relationship Id="rId1" Target="../media/12.jpeg" Type="http://schemas.openxmlformats.org/officeDocument/2006/relationships/image"/>
  <Relationship Id="rId2" Target="../media/13.jpeg" Type="http://schemas.openxmlformats.org/officeDocument/2006/relationships/image"/>
  <Relationship Id="rId3" Target="../media/14.jpeg" Type="http://schemas.openxmlformats.org/officeDocument/2006/relationships/image"/>
  <Relationship Id="rId4" Target="../media/15.jpeg" Type="http://schemas.openxmlformats.org/officeDocument/2006/relationships/image"/>
  <Relationship Id="rId5" Target="../media/16.jpeg" Type="http://schemas.openxmlformats.org/officeDocument/2006/relationships/image"/>
</Relationships>

</file>

<file path=ppt/slides/_rels/slide20.xml.rels><?xml version="1.0" encoding="UTF-8" standalone="no" ?>
<Relationships xmlns="http://schemas.openxmlformats.org/package/2006/relationships">
  <Relationship Id="rId1" Target="../media/44.jpeg" Type="http://schemas.openxmlformats.org/officeDocument/2006/relationships/image"/>
  <Relationship Id="rId2" Target="../slideLayouts/slideLayout2.xml" Type="http://schemas.openxmlformats.org/officeDocument/2006/relationships/slideLayout"/>
</Relationships>

</file>

<file path=ppt/slides/_rels/slide3.xml.rels><?xml version="1.0" encoding="UTF-8" standalone="no" ?>
<Relationships xmlns="http://schemas.openxmlformats.org/package/2006/relationships">
  <Relationship Id="rId1" Target="../slideLayouts/slideLayout1.xml" Type="http://schemas.openxmlformats.org/officeDocument/2006/relationships/slideLayout"/>
</Relationships>

</file>

<file path=ppt/slides/_rels/slide4.xml.rels><?xml version="1.0" encoding="UTF-8" standalone="no" ?>
<Relationships xmlns="http://schemas.openxmlformats.org/package/2006/relationships">
  <Relationship Id="rId1" Target="../slideLayouts/slideLayout2.xml" Type="http://schemas.openxmlformats.org/officeDocument/2006/relationships/slideLayout"/>
</Relationships>

</file>

<file path=ppt/slides/_rels/slide5.xml.rels><?xml version="1.0" encoding="UTF-8" standalone="no" ?>
<Relationships xmlns="http://schemas.openxmlformats.org/package/2006/relationships">
  <Relationship Id="rId1" Target="../slideLayouts/slideLayout2.xml" Type="http://schemas.openxmlformats.org/officeDocument/2006/relationships/slideLayout"/>
</Relationships>

</file>

<file path=ppt/slides/_rels/slide6.xml.rels><?xml version="1.0" encoding="UTF-8" standalone="no" ?>
<Relationships xmlns="http://schemas.openxmlformats.org/package/2006/relationships">
  <Relationship Id="rId1" Target="../slideLayouts/slideLayout2.xml" Type="http://schemas.openxmlformats.org/officeDocument/2006/relationships/slideLayout"/>
</Relationships>

</file>

<file path=ppt/slides/_rels/slide7.xml.rels><?xml version="1.0" encoding="UTF-8" standalone="no" ?>
<Relationships xmlns="http://schemas.openxmlformats.org/package/2006/relationships">
  <Relationship Id="rId1" Target="../slideLayouts/slideLayout2.xml" Type="http://schemas.openxmlformats.org/officeDocument/2006/relationships/slideLayout"/>
</Relationships>

</file>

<file path=ppt/slides/_rels/slide8.xml.rels><?xml version="1.0" encoding="UTF-8" standalone="no" ?>
<Relationships xmlns="http://schemas.openxmlformats.org/package/2006/relationships">
  <Relationship Id="rId1" Target="../slideLayouts/slideLayout2.xml" Type="http://schemas.openxmlformats.org/officeDocument/2006/relationships/slideLayout"/>
</Relationships>

</file>

<file path=ppt/slides/_rels/slide9.xml.rels><?xml version="1.0" encoding="UTF-8" standalone="no" ?>
<Relationships xmlns="http://schemas.openxmlformats.org/package/2006/relationships">
  <Relationship Id="rId1" Target="../slideLayouts/slideLayout2.xml" Type="http://schemas.openxmlformats.org/officeDocument/2006/relationships/slideLayout"/>
</Relationships>

</file>

<file path=ppt/slides/slide1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251" name="GroupShape 25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253" name="Picture 253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471289" y="3351850"/>
            <a:ext cx="4687563" cy="3080282"/>
          </a:xfrm>
          <a:prstGeom prst="rect">
            <a:avLst/>
          </a:prstGeom>
        </p:spPr>
      </p:pic>
      <p:sp>
        <p:nvSpPr>
          <p:cNvPr hidden="false" id="254" name="Shape 254"/>
          <p:cNvSpPr txBox="true"/>
          <p:nvPr isPhoto="false">
            <p:ph idx="0" type="title"/>
          </p:nvPr>
        </p:nvSpPr>
        <p:spPr>
          <a:xfrm flipH="false" flipV="false" rot="0">
            <a:off x="1018478" y="885082"/>
            <a:ext cx="10104448" cy="2677647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algn="ctr"/>
            <a:r>
              <a:rPr>
                <a:latin typeface="Bad Script"/>
                <a:ea typeface="Bad Script"/>
                <a:cs typeface="Bad Script"/>
              </a:rPr>
              <a:t>Формирование читательской грамотности </a:t>
            </a:r>
            <a:br>
              <a:rPr>
                <a:latin typeface="Bad Script"/>
                <a:ea typeface="Bad Script"/>
                <a:cs typeface="Bad Script"/>
              </a:rPr>
            </a:br>
            <a:r>
              <a:rPr>
                <a:latin typeface="Bad Script"/>
                <a:ea typeface="Bad Script"/>
                <a:cs typeface="Bad Script"/>
              </a:rPr>
              <a:t>во внеурочной деятельности</a:t>
            </a:r>
            <a:endParaRPr>
              <a:latin typeface="Bad Script"/>
              <a:ea typeface="Bad Script"/>
              <a:cs typeface="Bad Script"/>
            </a:endParaRPr>
          </a:p>
        </p:txBody>
      </p:sp>
    </p:spTree>
  </p:cSld>
</p:sld>
</file>

<file path=ppt/slides/slide10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300" name="GroupShape 30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301" name="Shape 301"/>
          <p:cNvSpPr txBox="true"/>
          <p:nvPr isPhoto="false">
            <p:ph idx="0" type="title"/>
          </p:nvPr>
        </p:nvSpPr>
        <p:spPr>
          <a:xfrm flipH="false" flipV="false" rot="0">
            <a:off x="2562840" y="594235"/>
            <a:ext cx="7785845" cy="747311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 b="true"/>
              <a:t>Дидактические игры</a:t>
            </a:r>
          </a:p>
        </p:txBody>
      </p:sp>
      <p:pic>
        <p:nvPicPr>
          <p:cNvPr hidden="false" id="303" name="Picture 303"/>
          <p:cNvPicPr preferRelativeResize="true"/>
          <p:nvPr isPhoto="false">
            <p:ph idx="4294967295" type="body"/>
          </p:nvPr>
        </p:nvPicPr>
        <p:blipFill>
          <a:blip r:embed="rId1"/>
          <a:stretch/>
        </p:blipFill>
        <p:spPr>
          <a:xfrm flipH="false" flipV="false" rot="0">
            <a:off x="772272" y="1442274"/>
            <a:ext cx="3411538" cy="2559050"/>
          </a:xfrm>
          <a:prstGeom prst="rect">
            <a:avLst/>
          </a:prstGeom>
          <a:ln w="190500">
            <a:solidFill>
              <a:srgbClr val="C8C6BD"/>
            </a:solidFill>
            <a:prstDash val="solid"/>
          </a:ln>
        </p:spPr>
      </p:pic>
      <p:pic>
        <p:nvPicPr>
          <p:cNvPr hidden="false" id="305" name="Picture 305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2255576" y="3765359"/>
            <a:ext cx="3312208" cy="2341834"/>
          </a:xfrm>
          <a:prstGeom prst="rect">
            <a:avLst/>
          </a:prstGeom>
          <a:ln w="190500">
            <a:solidFill>
              <a:srgbClr val="C8C6BD"/>
            </a:solidFill>
            <a:prstDash val="solid"/>
          </a:ln>
        </p:spPr>
      </p:pic>
      <p:pic>
        <p:nvPicPr>
          <p:cNvPr hidden="false" id="307" name="Picture 307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8174256" y="3441228"/>
            <a:ext cx="3563072" cy="2672304"/>
          </a:xfrm>
          <a:prstGeom prst="rect">
            <a:avLst/>
          </a:prstGeom>
          <a:ln w="190500">
            <a:solidFill>
              <a:srgbClr val="C8C6BD"/>
            </a:solidFill>
            <a:prstDash val="solid"/>
          </a:ln>
        </p:spPr>
      </p:pic>
      <p:pic>
        <p:nvPicPr>
          <p:cNvPr hidden="false" id="309" name="Picture 309"/>
          <p:cNvPicPr preferRelativeResize="true"/>
          <p:nvPr isPhoto="false"/>
        </p:nvPicPr>
        <p:blipFill>
          <a:blip r:embed="rId4"/>
          <a:stretch/>
        </p:blipFill>
        <p:spPr>
          <a:xfrm flipH="false" flipV="false" rot="0">
            <a:off x="5487046" y="1758568"/>
            <a:ext cx="3018812" cy="3018812"/>
          </a:xfrm>
          <a:prstGeom prst="rect">
            <a:avLst/>
          </a:prstGeom>
          <a:ln w="190500">
            <a:solidFill>
              <a:srgbClr val="C8C6BD"/>
            </a:solidFill>
            <a:prstDash val="solid"/>
          </a:ln>
        </p:spPr>
      </p:pic>
    </p:spTree>
  </p:cSld>
</p:sld>
</file>

<file path=ppt/slides/slide11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310" name="GroupShape 31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311" name="Shape 311"/>
          <p:cNvSpPr txBox="true"/>
          <p:nvPr isPhoto="false">
            <p:ph idx="0" type="title"/>
          </p:nvPr>
        </p:nvSpPr>
        <p:spPr>
          <a:xfrm flipH="false" flipV="false" rot="0">
            <a:off x="1521120" y="915610"/>
            <a:ext cx="9295332" cy="898675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algn="ctr"/>
            <a:r>
              <a:rPr b="true" sz="4000"/>
              <a:t>Прием </a:t>
            </a:r>
            <a:r>
              <a:rPr b="true" sz="4000"/>
              <a:t>инсценирование</a:t>
            </a:r>
            <a:endParaRPr b="true" sz="4000"/>
          </a:p>
        </p:txBody>
      </p:sp>
      <p:pic>
        <p:nvPicPr>
          <p:cNvPr hidden="false" id="313" name="Picture 313"/>
          <p:cNvPicPr preferRelativeResize="true"/>
          <p:nvPr isPhoto="false">
            <p:ph idx="1" type="body"/>
          </p:nvPr>
        </p:nvPicPr>
        <p:blipFill>
          <a:blip r:embed="rId1"/>
          <a:stretch/>
        </p:blipFill>
        <p:spPr>
          <a:xfrm flipH="false" flipV="false" rot="0">
            <a:off x="554544" y="2185470"/>
            <a:ext cx="5335958" cy="4001969"/>
          </a:xfrm>
          <a:prstGeom prst="rect">
            <a:avLst/>
          </a:prstGeom>
          <a:ln w="190500">
            <a:solidFill>
              <a:srgbClr val="C8C6BD"/>
            </a:solidFill>
            <a:prstDash val="solid"/>
          </a:ln>
        </p:spPr>
      </p:pic>
      <p:pic>
        <p:nvPicPr>
          <p:cNvPr hidden="false" id="315" name="Picture 315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6168786" y="2185470"/>
            <a:ext cx="5585331" cy="3811158"/>
          </a:xfrm>
          <a:prstGeom prst="rect">
            <a:avLst/>
          </a:prstGeom>
          <a:ln w="190500">
            <a:solidFill>
              <a:srgbClr val="C8C6BD"/>
            </a:solidFill>
            <a:prstDash val="solid"/>
          </a:ln>
        </p:spPr>
      </p:pic>
    </p:spTree>
  </p:cSld>
</p:sld>
</file>

<file path=ppt/slides/slide12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316" name="GroupShape 31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318" name="Picture 318"/>
          <p:cNvPicPr preferRelativeResize="true"/>
          <p:nvPr isPhoto="false">
            <p:ph idx="1" type="body"/>
          </p:nvPr>
        </p:nvPicPr>
        <p:blipFill>
          <a:blip r:embed="rId1"/>
          <a:stretch/>
        </p:blipFill>
        <p:spPr>
          <a:xfrm flipH="false" flipV="false" rot="0">
            <a:off x="380033" y="2112933"/>
            <a:ext cx="5925233" cy="4443925"/>
          </a:xfrm>
          <a:prstGeom prst="rect">
            <a:avLst/>
          </a:prstGeom>
          <a:ln w="190500">
            <a:solidFill>
              <a:srgbClr val="C8C6BD"/>
            </a:solidFill>
            <a:prstDash val="solid"/>
          </a:ln>
        </p:spPr>
      </p:pic>
      <p:pic>
        <p:nvPicPr>
          <p:cNvPr hidden="false" id="320" name="Picture 320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6547309" y="2112933"/>
            <a:ext cx="5644691" cy="4745067"/>
          </a:xfrm>
          <a:prstGeom prst="rect">
            <a:avLst/>
          </a:prstGeom>
          <a:ln w="190500">
            <a:solidFill>
              <a:srgbClr val="C8C6BD"/>
            </a:solidFill>
            <a:prstDash val="solid"/>
          </a:ln>
        </p:spPr>
      </p:pic>
    </p:spTree>
  </p:cSld>
</p:sld>
</file>

<file path=ppt/slides/slide13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321" name="GroupShape 32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323" name="Picture 323"/>
          <p:cNvPicPr preferRelativeResize="true"/>
          <p:nvPr isPhoto="false">
            <p:ph idx="1" type="body"/>
          </p:nvPr>
        </p:nvPicPr>
        <p:blipFill>
          <a:blip r:embed="rId1"/>
          <a:srcRect b="26799" l="0" r="0" t="21142"/>
          <a:stretch/>
        </p:blipFill>
        <p:spPr>
          <a:xfrm flipH="false" flipV="false" rot="0">
            <a:off x="543907" y="1296538"/>
            <a:ext cx="5743833" cy="5315802"/>
          </a:xfrm>
          <a:prstGeom prst="rect">
            <a:avLst/>
          </a:prstGeom>
          <a:ln w="190500">
            <a:solidFill>
              <a:srgbClr val="C8C6BD"/>
            </a:solidFill>
            <a:prstDash val="solid"/>
          </a:ln>
        </p:spPr>
      </p:pic>
      <p:pic>
        <p:nvPicPr>
          <p:cNvPr hidden="false" id="325" name="Picture 325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6833409" y="1157450"/>
            <a:ext cx="4466936" cy="5584544"/>
          </a:xfrm>
          <a:prstGeom prst="rect">
            <a:avLst/>
          </a:prstGeom>
          <a:ln w="190500">
            <a:solidFill>
              <a:srgbClr val="C8C6BD"/>
            </a:solidFill>
            <a:prstDash val="solid"/>
          </a:ln>
        </p:spPr>
      </p:pic>
    </p:spTree>
  </p:cSld>
</p:sld>
</file>

<file path=ppt/slides/slide14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326" name="GroupShape 32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328" name="Picture 328"/>
          <p:cNvPicPr preferRelativeResize="true"/>
          <p:nvPr isPhoto="false">
            <p:ph idx="1" type="body"/>
          </p:nvPr>
        </p:nvPicPr>
        <p:blipFill>
          <a:blip r:embed="rId1"/>
          <a:stretch/>
        </p:blipFill>
        <p:spPr>
          <a:xfrm flipH="false" flipV="false" rot="0">
            <a:off x="0" y="1214147"/>
            <a:ext cx="4031827" cy="5643853"/>
          </a:xfrm>
          <a:prstGeom prst="rect">
            <a:avLst/>
          </a:prstGeom>
          <a:ln w="190500">
            <a:solidFill>
              <a:srgbClr val="C8C6BD"/>
            </a:solidFill>
            <a:prstDash val="solid"/>
          </a:ln>
        </p:spPr>
      </p:pic>
      <p:pic>
        <p:nvPicPr>
          <p:cNvPr hidden="false" id="330" name="Picture 330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4247013" y="659956"/>
            <a:ext cx="4341979" cy="5542952"/>
          </a:xfrm>
          <a:prstGeom prst="rect">
            <a:avLst/>
          </a:prstGeom>
          <a:ln w="190500">
            <a:solidFill>
              <a:srgbClr val="C8C6BD"/>
            </a:solidFill>
            <a:prstDash val="solid"/>
          </a:ln>
        </p:spPr>
      </p:pic>
      <p:pic>
        <p:nvPicPr>
          <p:cNvPr hidden="false" id="332" name="Picture 332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8478388" y="1214147"/>
            <a:ext cx="3831894" cy="5254767"/>
          </a:xfrm>
          <a:prstGeom prst="rect">
            <a:avLst/>
          </a:prstGeom>
          <a:ln w="190500">
            <a:solidFill>
              <a:srgbClr val="C8C6BD"/>
            </a:solidFill>
            <a:prstDash val="solid"/>
          </a:ln>
        </p:spPr>
      </p:pic>
    </p:spTree>
  </p:cSld>
</p:sld>
</file>

<file path=ppt/slides/slide15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333" name="GroupShape 333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335" name="Picture 335"/>
          <p:cNvPicPr preferRelativeResize="true"/>
          <p:nvPr isPhoto="false">
            <p:ph idx="1" type="body"/>
          </p:nvPr>
        </p:nvPicPr>
        <p:blipFill>
          <a:blip r:embed="rId1"/>
          <a:stretch/>
        </p:blipFill>
        <p:spPr>
          <a:xfrm flipH="false" flipV="false" rot="0">
            <a:off x="0" y="2284547"/>
            <a:ext cx="3492179" cy="4450623"/>
          </a:xfrm>
          <a:prstGeom prst="rect">
            <a:avLst/>
          </a:prstGeom>
          <a:ln w="190500">
            <a:solidFill>
              <a:srgbClr val="C8C6BD"/>
            </a:solidFill>
            <a:prstDash val="solid"/>
          </a:ln>
        </p:spPr>
      </p:pic>
      <p:pic>
        <p:nvPicPr>
          <p:cNvPr hidden="false" id="337" name="Picture 337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3942337" y="1345031"/>
            <a:ext cx="3958523" cy="4681182"/>
          </a:xfrm>
          <a:prstGeom prst="rect">
            <a:avLst/>
          </a:prstGeom>
          <a:ln w="190500">
            <a:solidFill>
              <a:srgbClr val="C8C6BD"/>
            </a:solidFill>
            <a:prstDash val="solid"/>
          </a:ln>
        </p:spPr>
      </p:pic>
      <p:pic>
        <p:nvPicPr>
          <p:cNvPr hidden="false" id="339" name="Picture 339"/>
          <p:cNvPicPr preferRelativeResize="true"/>
          <p:nvPr isPhoto="false"/>
        </p:nvPicPr>
        <p:blipFill>
          <a:blip r:embed="rId3"/>
          <a:srcRect b="20362" l="0" r="0" t="0"/>
          <a:stretch/>
        </p:blipFill>
        <p:spPr>
          <a:xfrm flipH="false" flipV="false" rot="0">
            <a:off x="8170956" y="2673388"/>
            <a:ext cx="3825230" cy="4061782"/>
          </a:xfrm>
          <a:prstGeom prst="rect">
            <a:avLst/>
          </a:prstGeom>
          <a:ln w="190500">
            <a:solidFill>
              <a:srgbClr val="C8C6BD"/>
            </a:solidFill>
            <a:prstDash val="solid"/>
          </a:ln>
        </p:spPr>
      </p:pic>
    </p:spTree>
  </p:cSld>
</p:sld>
</file>

<file path=ppt/slides/slide16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340" name="GroupShape 34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342" name="Picture 342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3064773" y="3043450"/>
            <a:ext cx="5086066" cy="3814550"/>
          </a:xfrm>
          <a:prstGeom prst="rect">
            <a:avLst/>
          </a:prstGeom>
          <a:ln w="190500">
            <a:solidFill>
              <a:srgbClr val="C8C6BD"/>
            </a:solidFill>
            <a:prstDash val="solid"/>
          </a:ln>
        </p:spPr>
      </p:pic>
      <p:pic>
        <p:nvPicPr>
          <p:cNvPr hidden="false" id="344" name="Picture 344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8150839" y="1201002"/>
            <a:ext cx="4041161" cy="5656998"/>
          </a:xfrm>
          <a:prstGeom prst="rect">
            <a:avLst/>
          </a:prstGeom>
          <a:ln w="190500">
            <a:solidFill>
              <a:srgbClr val="C8C6BD"/>
            </a:solidFill>
            <a:prstDash val="solid"/>
          </a:ln>
        </p:spPr>
      </p:pic>
      <p:pic>
        <p:nvPicPr>
          <p:cNvPr hidden="false" id="346" name="Picture 346"/>
          <p:cNvPicPr preferRelativeResize="true"/>
          <p:nvPr isPhoto="false">
            <p:ph idx="1" type="body"/>
          </p:nvPr>
        </p:nvPicPr>
        <p:blipFill>
          <a:blip r:embed="rId3"/>
          <a:stretch/>
        </p:blipFill>
        <p:spPr>
          <a:xfrm flipH="false" flipV="false" rot="0">
            <a:off x="0" y="0"/>
            <a:ext cx="3876675" cy="4899546"/>
          </a:xfrm>
          <a:prstGeom prst="rect">
            <a:avLst/>
          </a:prstGeom>
          <a:ln w="190500">
            <a:solidFill>
              <a:srgbClr val="C8C6BD"/>
            </a:solidFill>
            <a:prstDash val="solid"/>
          </a:ln>
        </p:spPr>
      </p:pic>
    </p:spTree>
  </p:cSld>
</p:sld>
</file>

<file path=ppt/slides/slide17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347" name="GroupShape 34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349" name="Picture 349"/>
          <p:cNvPicPr preferRelativeResize="true"/>
          <p:nvPr isPhoto="false">
            <p:ph idx="1" type="body"/>
          </p:nvPr>
        </p:nvPicPr>
        <p:blipFill>
          <a:blip r:embed="rId1"/>
          <a:stretch/>
        </p:blipFill>
        <p:spPr>
          <a:xfrm flipH="false" flipV="false" rot="0">
            <a:off x="707413" y="940842"/>
            <a:ext cx="3725837" cy="4967783"/>
          </a:xfrm>
          <a:prstGeom prst="rect">
            <a:avLst/>
          </a:prstGeom>
          <a:ln w="190500">
            <a:solidFill>
              <a:srgbClr val="C8C6BD"/>
            </a:solidFill>
            <a:prstDash val="solid"/>
          </a:ln>
        </p:spPr>
      </p:pic>
      <p:pic>
        <p:nvPicPr>
          <p:cNvPr hidden="false" id="351" name="Picture 351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4664120" y="3424734"/>
            <a:ext cx="4429836" cy="3322378"/>
          </a:xfrm>
          <a:prstGeom prst="rect">
            <a:avLst/>
          </a:prstGeom>
          <a:ln w="190500">
            <a:solidFill>
              <a:srgbClr val="C8C6BD"/>
            </a:solidFill>
            <a:prstDash val="solid"/>
          </a:ln>
        </p:spPr>
      </p:pic>
      <p:pic>
        <p:nvPicPr>
          <p:cNvPr hidden="false" id="353" name="Picture 353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7028597" y="19617"/>
            <a:ext cx="5036024" cy="3777019"/>
          </a:xfrm>
          <a:prstGeom prst="rect">
            <a:avLst/>
          </a:prstGeom>
          <a:ln w="190500">
            <a:solidFill>
              <a:srgbClr val="C8C6BD"/>
            </a:solidFill>
            <a:prstDash val="solid"/>
          </a:ln>
        </p:spPr>
      </p:pic>
    </p:spTree>
  </p:cSld>
</p:sld>
</file>

<file path=ppt/slides/slide18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354" name="GroupShape 35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356" name="Picture 356"/>
          <p:cNvPicPr preferRelativeResize="true"/>
          <p:nvPr isPhoto="false">
            <p:ph idx="1" type="body"/>
          </p:nvPr>
        </p:nvPicPr>
        <p:blipFill>
          <a:blip r:embed="rId1"/>
          <a:stretch/>
        </p:blipFill>
        <p:spPr>
          <a:xfrm flipH="false" flipV="false" rot="0">
            <a:off x="178498" y="1"/>
            <a:ext cx="3724762" cy="4966350"/>
          </a:xfrm>
          <a:prstGeom prst="rect">
            <a:avLst/>
          </a:prstGeom>
          <a:ln w="190500">
            <a:solidFill>
              <a:srgbClr val="C8C6BD"/>
            </a:solidFill>
            <a:prstDash val="solid"/>
          </a:ln>
        </p:spPr>
      </p:pic>
      <p:pic>
        <p:nvPicPr>
          <p:cNvPr hidden="false" id="358" name="Picture 358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8278532" y="109220"/>
            <a:ext cx="3776989" cy="5035986"/>
          </a:xfrm>
          <a:prstGeom prst="rect">
            <a:avLst/>
          </a:prstGeom>
          <a:ln w="190500">
            <a:solidFill>
              <a:srgbClr val="C8C6BD"/>
            </a:solidFill>
            <a:prstDash val="solid"/>
          </a:ln>
        </p:spPr>
      </p:pic>
      <p:pic>
        <p:nvPicPr>
          <p:cNvPr hidden="false" id="360" name="Picture 360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2822867" y="2920476"/>
            <a:ext cx="5455664" cy="4091748"/>
          </a:xfrm>
          <a:prstGeom prst="rect">
            <a:avLst/>
          </a:prstGeom>
          <a:ln w="190500">
            <a:solidFill>
              <a:srgbClr val="C8C6BD"/>
            </a:solidFill>
            <a:prstDash val="solid"/>
          </a:ln>
        </p:spPr>
      </p:pic>
    </p:spTree>
  </p:cSld>
</p:sld>
</file>

<file path=ppt/slides/slide19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361" name="GroupShape 36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362" name="Shape 362"/>
          <p:cNvSpPr txBox="true"/>
          <p:nvPr isPhoto="false">
            <p:ph idx="0" type="title"/>
          </p:nvPr>
        </p:nvSpPr>
        <p:spPr>
          <a:xfrm flipH="false" flipV="false" rot="0">
            <a:off x="1009936" y="1009934"/>
            <a:ext cx="9411400" cy="943652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algn="ctr"/>
            <a:r>
              <a:t> </a:t>
            </a:r>
            <a:r>
              <a:rPr b="true"/>
              <a:t>П</a:t>
            </a:r>
            <a:r>
              <a:rPr b="true"/>
              <a:t>рием </a:t>
            </a:r>
            <a:r>
              <a:rPr b="true"/>
              <a:t>инсценирование</a:t>
            </a:r>
            <a:r>
              <a:rPr b="true"/>
              <a:t> </a:t>
            </a:r>
            <a:br>
              <a:rPr b="true"/>
            </a:br>
            <a:r>
              <a:rPr b="true"/>
              <a:t> «Письмо по кругу»</a:t>
            </a:r>
            <a:br/>
          </a:p>
        </p:txBody>
      </p:sp>
      <p:pic>
        <p:nvPicPr>
          <p:cNvPr hidden="false" id="364" name="Picture 364"/>
          <p:cNvPicPr preferRelativeResize="true"/>
          <p:nvPr isPhoto="false">
            <p:ph idx="1" type="body"/>
          </p:nvPr>
        </p:nvPicPr>
        <p:blipFill>
          <a:blip r:embed="rId1"/>
          <a:srcRect b="50391" l="0" r="66737" t="1"/>
          <a:stretch/>
        </p:blipFill>
        <p:spPr>
          <a:xfrm flipH="false" flipV="false" rot="0">
            <a:off x="1009936" y="2002483"/>
            <a:ext cx="4764039" cy="4686363"/>
          </a:xfrm>
          <a:prstGeom prst="rect">
            <a:avLst/>
          </a:prstGeom>
          <a:ln w="190500">
            <a:solidFill>
              <a:srgbClr val="C8C6BD"/>
            </a:solidFill>
            <a:prstDash val="solid"/>
          </a:ln>
        </p:spPr>
      </p:pic>
      <p:pic>
        <p:nvPicPr>
          <p:cNvPr hidden="false" id="366" name="Picture 366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6795114" y="1904690"/>
            <a:ext cx="3896331" cy="4881950"/>
          </a:xfrm>
          <a:prstGeom prst="rect">
            <a:avLst/>
          </a:prstGeom>
          <a:ln w="190500">
            <a:solidFill>
              <a:srgbClr val="C8C6BD"/>
            </a:solidFill>
            <a:prstDash val="solid"/>
          </a:ln>
        </p:spPr>
      </p:pic>
    </p:spTree>
  </p:cSld>
</p:sld>
</file>

<file path=ppt/slides/slide2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255" name="GroupShape 255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56" name="Shape 256"/>
          <p:cNvSpPr txBox="true"/>
          <p:nvPr isPhoto="false">
            <p:ph idx="0" type="title"/>
          </p:nvPr>
        </p:nvSpPr>
        <p:spPr>
          <a:xfrm flipH="false" flipV="false" rot="0">
            <a:off x="740642" y="793848"/>
            <a:ext cx="8761414" cy="706964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algn="ctr"/>
            <a:r>
              <a:rPr b="true"/>
              <a:t>Внеклассное чтение</a:t>
            </a:r>
            <a:endParaRPr b="true"/>
          </a:p>
        </p:txBody>
      </p:sp>
      <p:pic>
        <p:nvPicPr>
          <p:cNvPr hidden="false" id="258" name="Picture 258"/>
          <p:cNvPicPr preferRelativeResize="true"/>
          <p:nvPr isPhoto="false">
            <p:ph idx="1" type="body"/>
          </p:nvPr>
        </p:nvPicPr>
        <p:blipFill>
          <a:blip r:embed="rId1"/>
          <a:stretch/>
        </p:blipFill>
        <p:spPr>
          <a:xfrm flipH="false" flipV="false" rot="0">
            <a:off x="3924565" y="1197464"/>
            <a:ext cx="3265256" cy="4353676"/>
          </a:xfrm>
          <a:prstGeom prst="rect">
            <a:avLst/>
          </a:prstGeom>
          <a:ln>
            <a:noFill/>
          </a:ln>
        </p:spPr>
      </p:pic>
      <p:pic>
        <p:nvPicPr>
          <p:cNvPr hidden="false" id="260" name="Picture 260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1323273" y="1344941"/>
            <a:ext cx="2601292" cy="3150165"/>
          </a:xfrm>
          <a:prstGeom prst="rect">
            <a:avLst/>
          </a:prstGeom>
        </p:spPr>
      </p:pic>
      <p:pic>
        <p:nvPicPr>
          <p:cNvPr hidden="false" id="262" name="Picture 262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956910">
            <a:off x="7500081" y="1893442"/>
            <a:ext cx="3618506" cy="2765186"/>
          </a:xfrm>
          <a:prstGeom prst="rect">
            <a:avLst/>
          </a:prstGeom>
        </p:spPr>
      </p:pic>
      <p:pic>
        <p:nvPicPr>
          <p:cNvPr hidden="false" id="264" name="Picture 264"/>
          <p:cNvPicPr preferRelativeResize="true"/>
          <p:nvPr isPhoto="false"/>
        </p:nvPicPr>
        <p:blipFill>
          <a:blip r:embed="rId4"/>
          <a:stretch/>
        </p:blipFill>
        <p:spPr>
          <a:xfrm flipH="false" flipV="false" rot="20875966">
            <a:off x="1357020" y="4240033"/>
            <a:ext cx="3367702" cy="2462632"/>
          </a:xfrm>
          <a:prstGeom prst="rect">
            <a:avLst/>
          </a:prstGeom>
        </p:spPr>
      </p:pic>
      <p:pic>
        <p:nvPicPr>
          <p:cNvPr hidden="false" id="266" name="Picture 266"/>
          <p:cNvPicPr preferRelativeResize="true"/>
          <p:nvPr isPhoto="false"/>
        </p:nvPicPr>
        <p:blipFill>
          <a:blip r:embed="rId5"/>
          <a:stretch/>
        </p:blipFill>
        <p:spPr>
          <a:xfrm flipH="false" flipV="false" rot="0">
            <a:off x="5589875" y="4495106"/>
            <a:ext cx="2244890" cy="2952683"/>
          </a:xfrm>
          <a:prstGeom prst="rect">
            <a:avLst/>
          </a:prstGeom>
        </p:spPr>
      </p:pic>
    </p:spTree>
  </p:cSld>
</p:sld>
</file>

<file path=ppt/slides/slide20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367" name="GroupShape 36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369" name="Picture 369"/>
          <p:cNvPicPr preferRelativeResize="true"/>
          <p:nvPr isPhoto="false">
            <p:ph idx="1" type="body"/>
          </p:nvPr>
        </p:nvPicPr>
        <p:blipFill>
          <a:blip r:embed="rId1"/>
          <a:stretch/>
        </p:blipFill>
        <p:spPr>
          <a:xfrm flipH="false" flipV="false" rot="0">
            <a:off x="451636" y="96223"/>
            <a:ext cx="11532358" cy="6761777"/>
          </a:xfrm>
          <a:prstGeom prst="rect">
            <a:avLst/>
          </a:prstGeom>
          <a:ln w="190500">
            <a:solidFill>
              <a:srgbClr val="C8C6BD"/>
            </a:solidFill>
            <a:prstDash val="solid"/>
          </a:ln>
        </p:spPr>
      </p:pic>
    </p:spTree>
  </p:cSld>
</p:sld>
</file>

<file path=ppt/slides/slide3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267" name="GroupShape 26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68" name="Shape 268"/>
          <p:cNvSpPr txBox="true"/>
          <p:nvPr isPhoto="false">
            <p:ph idx="0" type="title"/>
          </p:nvPr>
        </p:nvSpPr>
        <p:spPr>
          <a:xfrm flipH="false" flipV="false" rot="0">
            <a:off x="1821258" y="987285"/>
            <a:ext cx="8917960" cy="977296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algn="ctr"/>
            <a:r>
              <a:rPr b="true"/>
              <a:t>Внеклассное чтение</a:t>
            </a:r>
            <a:br/>
          </a:p>
        </p:txBody>
      </p:sp>
      <p:sp>
        <p:nvSpPr>
          <p:cNvPr hidden="false" id="269" name="Shape 269"/>
          <p:cNvSpPr txBox="false"/>
          <p:nvPr isPhoto="false"/>
        </p:nvSpPr>
        <p:spPr>
          <a:xfrm flipH="false" flipV="false" rot="0">
            <a:off x="5018331" y="2687272"/>
            <a:ext cx="2523814" cy="22169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/>
          <a:fontRef idx="none"/>
        </p:style>
        <p:txBody>
          <a:bodyPr anchor="ctr" bIns="45720" lIns="91440" rIns="91440" tIns="45720"/>
          <a:p>
            <a:pPr algn="ctr" indent="0" marL="0"/>
            <a:r>
              <a:rPr b="true" sz="180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Приемы для беглого, осознанного чтения </a:t>
            </a:r>
            <a:endParaRPr b="true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270" name="Shape 270"/>
          <p:cNvSpPr txBox="false"/>
          <p:nvPr isPhoto="false"/>
        </p:nvSpPr>
        <p:spPr>
          <a:xfrm flipH="false" flipV="false" rot="20649255">
            <a:off x="7439466" y="2929565"/>
            <a:ext cx="1812128" cy="6184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/>
          <a:fontRef idx="none"/>
        </p:style>
        <p:txBody>
          <a:bodyPr anchor="ctr" bIns="45720" lIns="91440" rIns="91440" tIns="45720"/>
          <a:p>
            <a:pPr algn="ctr" indent="0" marL="0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271" name="Shape 271"/>
          <p:cNvSpPr txBox="false"/>
          <p:nvPr isPhoto="false"/>
        </p:nvSpPr>
        <p:spPr>
          <a:xfrm flipH="false" flipV="false" rot="0">
            <a:off x="9232516" y="2153270"/>
            <a:ext cx="2570956" cy="15801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0"/>
          <a:effectRef idx="0"/>
          <a:fontRef idx="none"/>
        </p:style>
        <p:txBody>
          <a:bodyPr anchor="ctr" bIns="45720" lIns="91440" rIns="91440" tIns="45720"/>
          <a:p>
            <a:pPr algn="ctr" indent="0" marL="0"/>
            <a:r>
              <a:rPr b="true" sz="24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Дыхательная гимнастика</a:t>
            </a:r>
            <a:endParaRPr b="true" sz="2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272" name="Shape 272"/>
          <p:cNvSpPr txBox="false"/>
          <p:nvPr isPhoto="false"/>
        </p:nvSpPr>
        <p:spPr>
          <a:xfrm flipH="false" flipV="false" rot="0">
            <a:off x="6383271" y="1026068"/>
            <a:ext cx="2635584" cy="155120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0"/>
          <a:effectRef idx="0"/>
          <a:fontRef idx="none"/>
        </p:style>
        <p:txBody>
          <a:bodyPr anchor="ctr" bIns="45720" lIns="91440" rIns="91440" tIns="45720"/>
          <a:p>
            <a:pPr algn="ctr" indent="0" marL="0"/>
            <a:r>
              <a:rPr b="true" sz="24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Разноголосое чтение </a:t>
            </a:r>
            <a:endParaRPr b="true" sz="2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273" name="Shape 273"/>
          <p:cNvSpPr txBox="false"/>
          <p:nvPr isPhoto="false"/>
        </p:nvSpPr>
        <p:spPr>
          <a:xfrm flipH="false" flipV="false" rot="0">
            <a:off x="3372108" y="1069219"/>
            <a:ext cx="2635584" cy="155120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0"/>
          <a:effectRef idx="0"/>
          <a:fontRef idx="none"/>
        </p:style>
        <p:txBody>
          <a:bodyPr anchor="ctr" bIns="45720" lIns="91440" rIns="91440" tIns="45720"/>
          <a:p>
            <a:pPr algn="ctr" indent="0" marL="0"/>
            <a:r>
              <a:rPr b="true" sz="24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Упражнения на развитие голосового аппарата</a:t>
            </a:r>
            <a:endParaRPr b="true" sz="2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274" name="Shape 274"/>
          <p:cNvSpPr txBox="false"/>
          <p:nvPr isPhoto="false"/>
        </p:nvSpPr>
        <p:spPr>
          <a:xfrm flipH="false" flipV="false" rot="0">
            <a:off x="623286" y="2128157"/>
            <a:ext cx="2635584" cy="155120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0"/>
          <a:effectRef idx="0"/>
          <a:fontRef idx="none"/>
        </p:style>
        <p:txBody>
          <a:bodyPr anchor="ctr" bIns="45720" lIns="91440" rIns="91440" tIns="45720"/>
          <a:p>
            <a:pPr algn="ctr" indent="0" marL="0"/>
            <a:r>
              <a:rPr b="true" sz="24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Отработка темпа чтения</a:t>
            </a:r>
            <a:endParaRPr b="true" sz="2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275" name="Shape 275"/>
          <p:cNvSpPr txBox="false"/>
          <p:nvPr isPhoto="false"/>
        </p:nvSpPr>
        <p:spPr>
          <a:xfrm flipH="false" flipV="false" rot="0">
            <a:off x="548734" y="4014432"/>
            <a:ext cx="2635585" cy="15512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0"/>
          <a:effectRef idx="0"/>
          <a:fontRef idx="none"/>
        </p:style>
        <p:txBody>
          <a:bodyPr anchor="ctr" bIns="45720" lIns="91440" rIns="91440" tIns="45720"/>
          <a:p>
            <a:pPr algn="ctr" indent="0" marL="0"/>
            <a:r>
              <a:rPr b="true" sz="24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Упражнения на дикцию</a:t>
            </a:r>
            <a:endParaRPr b="true" sz="2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276" name="Shape 276"/>
          <p:cNvSpPr txBox="false"/>
          <p:nvPr isPhoto="false"/>
        </p:nvSpPr>
        <p:spPr>
          <a:xfrm flipH="false" flipV="false" rot="0">
            <a:off x="3410784" y="4790037"/>
            <a:ext cx="2635584" cy="155120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0"/>
          <a:effectRef idx="0"/>
          <a:fontRef idx="none"/>
        </p:style>
        <p:txBody>
          <a:bodyPr anchor="ctr" bIns="45720" lIns="91440" rIns="91440" tIns="45720"/>
          <a:p>
            <a:pPr algn="ctr" indent="0" marL="0"/>
            <a:r>
              <a:rPr b="true" sz="24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Чтение по ролям</a:t>
            </a:r>
            <a:endParaRPr b="true" sz="2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277" name="Shape 277"/>
          <p:cNvSpPr txBox="false"/>
          <p:nvPr isPhoto="false"/>
        </p:nvSpPr>
        <p:spPr>
          <a:xfrm flipH="false" flipV="false" rot="0">
            <a:off x="6513330" y="4812678"/>
            <a:ext cx="2635584" cy="15512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0"/>
          <a:effectRef idx="0"/>
          <a:fontRef idx="none"/>
        </p:style>
        <p:txBody>
          <a:bodyPr anchor="ctr" bIns="45720" lIns="91440" rIns="91440" tIns="45720"/>
          <a:p>
            <a:pPr algn="ctr" indent="0" marL="0"/>
            <a:r>
              <a:rPr b="true" sz="24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цепочке</a:t>
            </a:r>
            <a:endParaRPr b="true" sz="2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278" name="Shape 278"/>
          <p:cNvSpPr txBox="false"/>
          <p:nvPr isPhoto="false"/>
        </p:nvSpPr>
        <p:spPr>
          <a:xfrm flipH="false" flipV="false" rot="0">
            <a:off x="9232516" y="4197936"/>
            <a:ext cx="2635584" cy="155120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0"/>
          <a:effectRef idx="0"/>
          <a:fontRef idx="none"/>
        </p:style>
        <p:txBody>
          <a:bodyPr anchor="ctr" bIns="45720" lIns="91440" rIns="91440" tIns="45720"/>
          <a:p>
            <a:pPr algn="ctr" indent="0" marL="0"/>
            <a:r>
              <a:rPr b="true" sz="24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Путаницы</a:t>
            </a:r>
            <a:endParaRPr b="true" sz="2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279" name="Shape 279"/>
          <p:cNvSpPr txBox="false"/>
          <p:nvPr isPhoto="false"/>
        </p:nvSpPr>
        <p:spPr>
          <a:xfrm flipH="false" flipV="false" rot="929240">
            <a:off x="7439799" y="3970815"/>
            <a:ext cx="1812128" cy="6184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/>
          <a:fontRef idx="none"/>
        </p:style>
        <p:txBody>
          <a:bodyPr anchor="ctr" bIns="45720" lIns="91440" rIns="91440" tIns="45720"/>
          <a:p>
            <a:pPr algn="ctr" indent="0" marL="0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280" name="Shape 280"/>
          <p:cNvSpPr txBox="false"/>
          <p:nvPr isPhoto="false"/>
        </p:nvSpPr>
        <p:spPr>
          <a:xfrm flipH="false" flipV="false" rot="11582648">
            <a:off x="3234698" y="2973505"/>
            <a:ext cx="1883643" cy="6184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/>
          <a:fontRef idx="none"/>
        </p:style>
        <p:txBody>
          <a:bodyPr anchor="ctr" bIns="45720" lIns="91440" rIns="91440" tIns="45720"/>
          <a:p>
            <a:pPr algn="ctr" indent="0" marL="0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281" name="Shape 281"/>
          <p:cNvSpPr txBox="false"/>
          <p:nvPr isPhoto="false"/>
        </p:nvSpPr>
        <p:spPr>
          <a:xfrm flipH="false" flipV="false" rot="9814209">
            <a:off x="3179739" y="3946480"/>
            <a:ext cx="1892766" cy="6184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/>
          <a:fontRef idx="none"/>
        </p:style>
        <p:txBody>
          <a:bodyPr anchor="ctr" bIns="45720" lIns="91440" rIns="91440" tIns="45720"/>
          <a:p>
            <a:pPr algn="ctr" indent="0" marL="0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282" name="Shape 282"/>
          <p:cNvSpPr txBox="false"/>
          <p:nvPr isPhoto="false"/>
        </p:nvSpPr>
        <p:spPr>
          <a:xfrm flipH="false" flipV="false" rot="7610922">
            <a:off x="4643678" y="4518588"/>
            <a:ext cx="775470" cy="4311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/>
          <a:fontRef idx="none"/>
        </p:style>
        <p:txBody>
          <a:bodyPr anchor="ctr" bIns="45720" lIns="91440" rIns="91440" tIns="45720"/>
          <a:p>
            <a:pPr algn="ctr" indent="0" marL="0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283" name="Shape 283"/>
          <p:cNvSpPr txBox="false"/>
          <p:nvPr isPhoto="false"/>
        </p:nvSpPr>
        <p:spPr>
          <a:xfrm flipH="false" flipV="false" rot="2842717">
            <a:off x="7090534" y="4597121"/>
            <a:ext cx="775469" cy="4311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/>
          <a:fontRef idx="none"/>
        </p:style>
        <p:txBody>
          <a:bodyPr anchor="ctr" bIns="45720" lIns="91440" rIns="91440" tIns="45720"/>
          <a:p>
            <a:pPr algn="ctr" indent="0" marL="0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284" name="Shape 284"/>
          <p:cNvSpPr txBox="false"/>
          <p:nvPr isPhoto="false"/>
        </p:nvSpPr>
        <p:spPr>
          <a:xfrm flipH="false" flipV="false" rot="13272028">
            <a:off x="4669797" y="2619813"/>
            <a:ext cx="775470" cy="4311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/>
          <a:fontRef idx="none"/>
        </p:style>
        <p:txBody>
          <a:bodyPr anchor="ctr" bIns="45720" lIns="91440" rIns="91440" tIns="45720"/>
          <a:p>
            <a:pPr algn="ctr" indent="0" marL="0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285" name="Shape 285"/>
          <p:cNvSpPr txBox="false"/>
          <p:nvPr isPhoto="false"/>
        </p:nvSpPr>
        <p:spPr>
          <a:xfrm flipH="false" flipV="false" rot="18723191">
            <a:off x="7160058" y="2647955"/>
            <a:ext cx="775469" cy="4311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/>
          <a:fontRef idx="none"/>
        </p:style>
        <p:txBody>
          <a:bodyPr anchor="ctr" bIns="45720" lIns="91440" rIns="91440" tIns="45720"/>
          <a:p>
            <a:pPr algn="ctr" indent="0" marL="0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</p:sld>
</file>

<file path=ppt/slides/slide4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286" name="GroupShape 28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87" name="Shape 287"/>
          <p:cNvSpPr txBox="true"/>
          <p:nvPr isPhoto="false">
            <p:ph idx="0" type="title"/>
          </p:nvPr>
        </p:nvSpPr>
        <p:spPr>
          <a:xfrm flipH="false" flipV="false" rot="0">
            <a:off x="1154954" y="750627"/>
            <a:ext cx="8761413" cy="930004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algn="ctr"/>
            <a:r>
              <a:rPr b="true"/>
              <a:t>Речевые разминки</a:t>
            </a:r>
            <a:br/>
          </a:p>
        </p:txBody>
      </p:sp>
      <p:sp>
        <p:nvSpPr>
          <p:cNvPr hidden="false" id="288" name="Shape 288"/>
          <p:cNvSpPr txBox="true"/>
          <p:nvPr isPhoto="false">
            <p:ph idx="1" type="body"/>
          </p:nvPr>
        </p:nvSpPr>
        <p:spPr>
          <a:xfrm flipH="false" flipV="false" rot="0">
            <a:off x="1782751" y="2494318"/>
            <a:ext cx="8825659" cy="4152141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r>
              <a:rPr sz="4000"/>
              <a:t>1) Читаем быстро, смотрим внимательно:</a:t>
            </a:r>
            <a:endParaRPr sz="4000"/>
          </a:p>
          <a:p>
            <a:pPr indent="0" marL="0">
              <a:buNone/>
            </a:pPr>
            <a:r>
              <a:rPr b="true" sz="4000"/>
              <a:t>ОИЭ          АОЕЯ         ЕАЁИО</a:t>
            </a:r>
            <a:endParaRPr b="true" sz="4000"/>
          </a:p>
          <a:p>
            <a:pPr indent="0" marL="0">
              <a:buNone/>
            </a:pPr>
            <a:r>
              <a:rPr b="true" sz="4000"/>
              <a:t>ЯОЮ         АЮОЕ       ЭЁЮЯУ</a:t>
            </a:r>
            <a:endParaRPr b="true" sz="4000"/>
          </a:p>
          <a:p>
            <a:pPr indent="0" marL="0">
              <a:buNone/>
            </a:pPr>
            <a:r>
              <a:rPr b="true" sz="4000"/>
              <a:t>ЫЯЮ        УЁЮУ       ЮУАОЮ</a:t>
            </a:r>
            <a:endParaRPr b="true" sz="4000"/>
          </a:p>
          <a:p/>
        </p:txBody>
      </p:sp>
    </p:spTree>
  </p:cSld>
</p:sld>
</file>

<file path=ppt/slides/slide5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289" name="GroupShape 289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90" name="Shape 290"/>
          <p:cNvSpPr txBox="true"/>
          <p:nvPr isPhoto="false">
            <p:ph idx="1" type="body"/>
          </p:nvPr>
        </p:nvSpPr>
        <p:spPr>
          <a:xfrm flipH="false" flipV="false" rot="0">
            <a:off x="1154954" y="2603500"/>
            <a:ext cx="8958037" cy="3033025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pPr algn="ctr"/>
            <a:r>
              <a:rPr sz="4000"/>
              <a:t> 2</a:t>
            </a:r>
            <a:r>
              <a:rPr sz="4000"/>
              <a:t>) Читаем гласные с ударением на одном из них:</a:t>
            </a:r>
            <a:endParaRPr sz="4000"/>
          </a:p>
          <a:p>
            <a:pPr indent="0" marL="0">
              <a:buNone/>
            </a:pPr>
            <a:r>
              <a:rPr b="true" sz="4000"/>
              <a:t>        </a:t>
            </a:r>
            <a:endParaRPr b="true" sz="4000"/>
          </a:p>
          <a:p>
            <a:pPr algn="ctr" indent="0" marL="0">
              <a:buNone/>
            </a:pPr>
            <a:r>
              <a:rPr b="true" sz="4000"/>
              <a:t>  ЕАО</a:t>
            </a:r>
            <a:r>
              <a:rPr b="true" sz="4000"/>
              <a:t>, УЫИЭ, ОЕУЭ </a:t>
            </a:r>
            <a:endParaRPr b="true" sz="4000"/>
          </a:p>
        </p:txBody>
      </p:sp>
    </p:spTree>
  </p:cSld>
</p:sld>
</file>

<file path=ppt/slides/slide6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291" name="GroupShape 29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92" name="Shape 292"/>
          <p:cNvSpPr txBox="true"/>
          <p:nvPr isPhoto="false">
            <p:ph idx="1" type="body"/>
          </p:nvPr>
        </p:nvSpPr>
        <p:spPr>
          <a:xfrm flipH="false" flipV="false" rot="0">
            <a:off x="895647" y="2535261"/>
            <a:ext cx="10527530" cy="3416300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 sz="3600"/>
              <a:t>П</a:t>
            </a:r>
            <a:r>
              <a:rPr sz="3600"/>
              <a:t>роизнеси </a:t>
            </a:r>
            <a:r>
              <a:rPr sz="3600"/>
              <a:t>слоги сначала с ударением на 1-й слог, потом на 2-й и </a:t>
            </a:r>
            <a:r>
              <a:rPr sz="3600"/>
              <a:t>3-й:</a:t>
            </a:r>
            <a:endParaRPr sz="3600"/>
          </a:p>
          <a:p>
            <a:pPr indent="0" marL="0">
              <a:buNone/>
            </a:pPr>
            <a:r>
              <a:rPr b="true" sz="4000"/>
              <a:t>   </a:t>
            </a:r>
            <a:endParaRPr b="true" sz="4000"/>
          </a:p>
          <a:p>
            <a:pPr indent="0" marL="0">
              <a:buNone/>
            </a:pPr>
            <a:r>
              <a:rPr b="true" sz="4000"/>
              <a:t> </a:t>
            </a:r>
            <a:r>
              <a:rPr b="true" sz="4000"/>
              <a:t>   ДА-ДА-ДА</a:t>
            </a:r>
            <a:r>
              <a:rPr b="true" sz="4000"/>
              <a:t>,   ДА-ДА-ДА,    </a:t>
            </a:r>
            <a:r>
              <a:rPr b="true" sz="4000"/>
              <a:t>ДА-ДА-ДА</a:t>
            </a:r>
            <a:endParaRPr b="true" sz="4000"/>
          </a:p>
          <a:p/>
        </p:txBody>
      </p:sp>
    </p:spTree>
  </p:cSld>
</p:sld>
</file>

<file path=ppt/slides/slide7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293" name="GroupShape 293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94" name="Shape 294"/>
          <p:cNvSpPr txBox="true"/>
          <p:nvPr isPhoto="false">
            <p:ph idx="1" type="body"/>
          </p:nvPr>
        </p:nvSpPr>
        <p:spPr>
          <a:xfrm flipH="false" flipV="false" rot="0">
            <a:off x="1154954" y="2603500"/>
            <a:ext cx="8825659" cy="4138494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 sz="4000"/>
              <a:t>3) </a:t>
            </a:r>
            <a:r>
              <a:rPr sz="3600"/>
              <a:t>Сделав глубокий вдох, на выдохе читаем 15 согласных одного ряда (звуками):    </a:t>
            </a:r>
            <a:endParaRPr sz="3600"/>
          </a:p>
          <a:p>
            <a:pPr algn="ctr" indent="0" marL="0">
              <a:buNone/>
            </a:pPr>
            <a:endParaRPr b="true" sz="4000"/>
          </a:p>
          <a:p>
            <a:pPr algn="ctr" indent="0" marL="0">
              <a:buNone/>
            </a:pPr>
            <a:r>
              <a:rPr b="true" sz="4000"/>
              <a:t>Б </a:t>
            </a:r>
            <a:r>
              <a:rPr b="true" sz="4000"/>
              <a:t>К З С Т Р М Н В З Р Ш Л Н Х </a:t>
            </a:r>
            <a:endParaRPr b="true" sz="4000"/>
          </a:p>
          <a:p>
            <a:pPr indent="0" marL="0">
              <a:buNone/>
            </a:pPr>
          </a:p>
        </p:txBody>
      </p:sp>
    </p:spTree>
  </p:cSld>
</p:sld>
</file>

<file path=ppt/slides/slide8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295" name="GroupShape 295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96" name="Shape 296"/>
          <p:cNvSpPr txBox="true"/>
          <p:nvPr isPhoto="false">
            <p:ph idx="1" type="body"/>
          </p:nvPr>
        </p:nvSpPr>
        <p:spPr>
          <a:xfrm flipH="false" flipV="false" rot="0">
            <a:off x="1154954" y="2603500"/>
            <a:ext cx="9940676" cy="3416300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r>
              <a:rPr sz="4000"/>
              <a:t>4) Читаем слова с наращиванием:</a:t>
            </a:r>
            <a:endParaRPr sz="4000"/>
          </a:p>
          <a:p>
            <a:pPr indent="0" marL="0">
              <a:buNone/>
            </a:pPr>
            <a:r>
              <a:rPr sz="4000"/>
              <a:t> </a:t>
            </a:r>
            <a:endParaRPr sz="4000"/>
          </a:p>
          <a:p>
            <a:pPr indent="0" marL="0">
              <a:buNone/>
            </a:pPr>
            <a:r>
              <a:rPr b="true" sz="4000"/>
              <a:t>По </a:t>
            </a:r>
            <a:r>
              <a:rPr b="true" sz="4000"/>
              <a:t>–</a:t>
            </a:r>
            <a:r>
              <a:rPr b="true" i="true" sz="4000"/>
              <a:t> вар, жар, смей, пей, шел, вёл</a:t>
            </a:r>
            <a:endParaRPr b="true" i="true" sz="4000"/>
          </a:p>
        </p:txBody>
      </p:sp>
    </p:spTree>
  </p:cSld>
</p:sld>
</file>

<file path=ppt/slides/slide9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297" name="GroupShape 29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98" name="Shape 298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algn="ctr"/>
            <a:r>
              <a:rPr b="true"/>
              <a:t>Общешкольные дела</a:t>
            </a:r>
          </a:p>
        </p:txBody>
      </p:sp>
      <p:sp>
        <p:nvSpPr>
          <p:cNvPr hidden="false" id="299" name="Shape 299"/>
          <p:cNvSpPr txBox="true"/>
          <p:nvPr isPhoto="false">
            <p:ph idx="1" type="body"/>
          </p:nvPr>
        </p:nvSpPr>
        <p:spPr>
          <a:xfrm flipH="false" flipV="false" rot="0">
            <a:off x="996288" y="2357840"/>
            <a:ext cx="9571180" cy="4274971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r>
              <a:rPr sz="4100"/>
              <a:t>- </a:t>
            </a:r>
            <a:r>
              <a:rPr b="true" sz="4100"/>
              <a:t>Отработка монологической речи </a:t>
            </a:r>
            <a:r>
              <a:rPr sz="4100"/>
              <a:t>(куда входит рассказ по картинке, по игрушке, различные беседы, дидактические игры)</a:t>
            </a:r>
            <a:endParaRPr sz="4100"/>
          </a:p>
          <a:p>
            <a:r>
              <a:rPr sz="4100"/>
              <a:t>- </a:t>
            </a:r>
            <a:r>
              <a:rPr b="true" sz="4100"/>
              <a:t>Отработка диалогической речи </a:t>
            </a:r>
            <a:r>
              <a:rPr sz="4100"/>
              <a:t>(Сюда входит ответы на вопросы, упражнения на направленные на выразительность и ясность речи)</a:t>
            </a:r>
            <a:endParaRPr sz="4100"/>
          </a:p>
          <a:p>
            <a:r>
              <a:rPr sz="4100"/>
              <a:t>- </a:t>
            </a:r>
            <a:r>
              <a:rPr b="true" sz="4100"/>
              <a:t>Чтение по ролям</a:t>
            </a:r>
            <a:endParaRPr b="true" sz="4100"/>
          </a:p>
          <a:p>
            <a:r>
              <a:rPr sz="4100"/>
              <a:t>- </a:t>
            </a:r>
            <a:r>
              <a:rPr b="true" sz="4100"/>
              <a:t>Выразительное чтение </a:t>
            </a:r>
            <a:endParaRPr b="true" sz="4100"/>
          </a:p>
          <a:p>
            <a:pPr indent="0" marL="0">
              <a:buNone/>
            </a:pPr>
          </a:p>
        </p:txBody>
      </p:sp>
    </p:spTree>
  </p:cSld>
</p:sld>
</file>

<file path=ppt/theme/theme1.xml><?xml version="1.0" encoding="utf-8"?>
<a:theme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name="Совет директоров">
  <a:themeElements>
    <a:clrScheme name="Совет директоров">
      <a:dk1>
        <a:srgbClr val="000000"/>
      </a:dk1>
      <a:lt1>
        <a:srgbClr val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Совет директоров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овет директоров">
      <a:fillStyleLst>
        <a:solidFill>
          <a:schemeClr val="phClr"/>
        </a:solidFill>
        <a:gradFill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</a:gradFill>
        <a:gradFill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</a:gradFill>
      </a:fillStyleLst>
      <a:lnStyleLst>
        <a:ln w="9525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8575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</a:gradFill>
        <a:noFill/>
      </a:bgFillStyleLst>
    </a:fmtScheme>
  </a:themeElements>
</a:theme>
</file>

<file path=docProps/app.xml><?xml version="1.0" encoding="utf-8"?>
<Properties xmlns="http://schemas.openxmlformats.org/officeDocument/2006/extended-properties">
  <Template>Normal.dotm</Template>
  <TotalTime>0</TotalTime>
  <DocSecurity>0</DocSecurity>
  <ScaleCrop>false</ScaleCrop>
  <Application>MyOffice-CoreFramework-Android/32-1208.815.9166.836.1@e219c1f5f8b37096339e1b5349806f7128392a05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modified xsi:type="dcterms:W3CDTF">2024-03-13T17:33:31Z</dcterms:modified>
</cp:coreProperties>
</file>