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C30-4312-4AA7-9EAB-10B1D0A7A51C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CEB8-2BDA-47FD-961E-E5B4672BB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5423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308" y="0"/>
            <a:ext cx="9479216" cy="5143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Экран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2023-01-12T16:43:39Z</dcterms:created>
  <dcterms:modified xsi:type="dcterms:W3CDTF">2023-01-12T17:05:22Z</dcterms:modified>
</cp:coreProperties>
</file>