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</p:sldMasterIdLst>
  <p:sldIdLst>
    <p:sldId id="258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71" r:id="rId17"/>
    <p:sldId id="270" r:id="rId18"/>
    <p:sldId id="269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9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44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967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3658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316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3944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7611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2460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541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87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166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505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221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495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124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0030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24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562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905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512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171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8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2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015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0657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9954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6943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2314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170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36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3558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3356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21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20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641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2504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550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298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4310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8537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5612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1285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6346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591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89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9826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8772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9593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0308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9792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4004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17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90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47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10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5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36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82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98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965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78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97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88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58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7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31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34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09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067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19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667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29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39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072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1147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194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560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9551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993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5262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7169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9742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5384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0576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037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072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6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6C1D2-64F1-4181-B37E-35570B8C607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3C14-CF39-40E3-8C84-67FA2498B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2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7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7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2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7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6C1D2-64F1-4181-B37E-35570B8C6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3C14-CF39-40E3-8C84-67FA2498BB1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A96D-261E-4B14-83A4-C9FCD2092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D2F7-0847-49F2-8DEB-A1423FA432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1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61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Аттестация\forest-1973952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ттестация\hedgehog-clip-art-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6074800"/>
            <a:ext cx="1080120" cy="6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Аттестация\wolf-clip-art-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99875"/>
            <a:ext cx="2765106" cy="295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Аттестация\126fedc12a3573909534a377a53afdc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4" y="3421182"/>
            <a:ext cx="3168178" cy="29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Аттестация\57202a1f8940a8d519da3b5d5193777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0888"/>
            <a:ext cx="1970143" cy="26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Olga\Desktop\rabbit_PNG965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36" y="4929183"/>
            <a:ext cx="1747695" cy="15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Аттестация\forest-1973952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ттестация\hedgehog-clip-art-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6074800"/>
            <a:ext cx="1080120" cy="6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Аттестация\wolf-clip-art-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99875"/>
            <a:ext cx="2765106" cy="295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Аттестация\126fedc12a3573909534a377a53afdc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4" y="3421182"/>
            <a:ext cx="3168178" cy="29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Аттестация\57202a1f8940a8d519da3b5d5193777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0888"/>
            <a:ext cx="1970143" cy="26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Olga\Desktop\rabbit_PNG965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36" y="4929183"/>
            <a:ext cx="1747695" cy="15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волшебства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8" y="6158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D:\Аттестация\forest-1973952_12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Аттестация\22127ba45f86a5c79287dc4f1a71ec6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101"/>
            <a:ext cx="3840465" cy="47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21-11-16-10-25-04-435_Дол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87" y="6221265"/>
            <a:ext cx="609600" cy="609600"/>
          </a:xfrm>
          <a:prstGeom prst="rect">
            <a:avLst/>
          </a:prstGeom>
        </p:spPr>
      </p:pic>
      <p:pic>
        <p:nvPicPr>
          <p:cNvPr id="6" name="реалаксация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21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3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D:\Аттестация\forest-1973952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Аттестация\22127ba45f86a5c79287dc4f1a71ec6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101"/>
            <a:ext cx="3840465" cy="47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21-11-16-13-58-06-405_Дол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Аттестация\forest-1973952_12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Аттестация\126fedc12a3573909534a377a53afdc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4" y="3421182"/>
            <a:ext cx="3168178" cy="29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Аттестация\57202a1f8940a8d519da3b5d5193777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0888"/>
            <a:ext cx="1970143" cy="26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Olga\Desktop\rabbit_PNG965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85016"/>
            <a:ext cx="1747695" cy="15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ттестация\hedgehog-clip-art-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6074800"/>
            <a:ext cx="1080120" cy="6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есна - пение птиц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528" y="6224516"/>
            <a:ext cx="609600" cy="609600"/>
          </a:xfrm>
          <a:prstGeom prst="rect">
            <a:avLst/>
          </a:prstGeom>
        </p:spPr>
      </p:pic>
      <p:pic>
        <p:nvPicPr>
          <p:cNvPr id="5" name="звук волшебства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0392" y="6098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6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тра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ра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591" y="98072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Быстро бегает русак.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Путать след большой мастак.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сказке он большой зазнайка.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же это дети?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C:\Users\Olga\Desktop\rabbit_PNG965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3906803" cy="33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ра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Рыжая плутовка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Спряталась под ёлкой.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Зайца ждёт хитрюга та.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зовут её? …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7" descr="D:\Аттестация\57202a1f8940a8d519da3b5d519377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09" y="1412776"/>
            <a:ext cx="3744416" cy="496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2437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тра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99392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600201"/>
            <a:ext cx="8858280" cy="44720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Вместо шубки лишь иголки.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страшны ему и волки.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Колкий шар, не видно ножек,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Звать его конечно…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Аттестация\hedgehog-clip-art-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8"/>
            <a:ext cx="4464495" cy="27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89663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ра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Дружбу водит лишь с лисой,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Этот зверь сердитый, злой.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 зубами щёлк да щёлк,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Очень страшный серый ...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5" descr="D:\Аттестация\wolf-clip-art-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3816424" cy="40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95165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591" y="98072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тра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14876" y="285728"/>
            <a:ext cx="42148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 всю зиму в шубе спал, Лапу левую сосал,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 проснулся, стал реветь… Этот зверь — лесной…</a:t>
            </a: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Picture 6" descr="D:\Аттестация\126fedc12a3573909534a377a53afdc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6228"/>
            <a:ext cx="4724570" cy="44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6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75</Words>
  <Application>Microsoft Office PowerPoint</Application>
  <PresentationFormat>Экран (4:3)</PresentationFormat>
  <Paragraphs>14</Paragraphs>
  <Slides>12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Тема Office</vt:lpstr>
      <vt:lpstr>1_Тема Office</vt:lpstr>
      <vt:lpstr>2_Тема Office</vt:lpstr>
      <vt:lpstr>3_Тема Office</vt:lpstr>
      <vt:lpstr>4_Тема Office</vt:lpstr>
      <vt:lpstr>6_Тема Office</vt:lpstr>
      <vt:lpstr>5_Тема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19</cp:revision>
  <dcterms:created xsi:type="dcterms:W3CDTF">2021-11-16T08:23:22Z</dcterms:created>
  <dcterms:modified xsi:type="dcterms:W3CDTF">2021-11-22T09:36:20Z</dcterms:modified>
</cp:coreProperties>
</file>