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69" r:id="rId5"/>
    <p:sldId id="270" r:id="rId6"/>
    <p:sldId id="258" r:id="rId7"/>
    <p:sldId id="259" r:id="rId8"/>
    <p:sldId id="260" r:id="rId9"/>
    <p:sldId id="261" r:id="rId10"/>
    <p:sldId id="265" r:id="rId11"/>
    <p:sldId id="266" r:id="rId12"/>
    <p:sldId id="271" r:id="rId13"/>
    <p:sldId id="262" r:id="rId14"/>
    <p:sldId id="263" r:id="rId15"/>
    <p:sldId id="264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980728"/>
            <a:ext cx="8458200" cy="237626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Развитие связной речи детей посредством нетрадиционных методов и приёмов 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Катись, карандаш!</a:t>
            </a:r>
            <a:endParaRPr lang="ru-RU" dirty="0"/>
          </a:p>
        </p:txBody>
      </p:sp>
      <p:pic>
        <p:nvPicPr>
          <p:cNvPr id="1026" name="Picture 2" descr="C:\Users\User\Desktop\фото\XP8Hh-qJIe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268760"/>
            <a:ext cx="7488832" cy="53852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686800" cy="838200"/>
          </a:xfrm>
        </p:spPr>
        <p:txBody>
          <a:bodyPr/>
          <a:lstStyle/>
          <a:p>
            <a:pPr algn="ctr"/>
            <a:r>
              <a:rPr lang="ru-RU" dirty="0" smtClean="0"/>
              <a:t>Катись, карандаш!</a:t>
            </a:r>
            <a:endParaRPr lang="ru-RU" dirty="0"/>
          </a:p>
        </p:txBody>
      </p:sp>
      <p:pic>
        <p:nvPicPr>
          <p:cNvPr id="2050" name="Picture 2" descr="C:\Users\User\Desktop\фото\lfG9yyo3XY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75707"/>
            <a:ext cx="7560840" cy="52809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2 этап</a:t>
            </a:r>
            <a:r>
              <a:rPr lang="ru-RU" sz="3600" dirty="0" smtClean="0">
                <a:solidFill>
                  <a:schemeClr val="tx1"/>
                </a:solidFill>
              </a:rPr>
              <a:t> - Пальчиковые игры в развитии речи детей младшего дошкольного возраста 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 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Цель: </a:t>
            </a:r>
            <a:r>
              <a:rPr lang="ru-RU" sz="3600" dirty="0" smtClean="0">
                <a:solidFill>
                  <a:schemeClr val="tx1"/>
                </a:solidFill>
              </a:rPr>
              <a:t>формирование у детей основы речевой моторики на основе пальчиковых игр.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фото\ZEDdofeNTB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2656"/>
            <a:ext cx="8136904" cy="60892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фото\v9ka0VlC0FQ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4664"/>
            <a:ext cx="8208912" cy="61430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фото\J8IGiJn3x2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8208912" cy="61430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фото\6qHbpmaa5x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48680"/>
            <a:ext cx="8064896" cy="6035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4955381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i="1" dirty="0" smtClean="0">
                <a:solidFill>
                  <a:schemeClr val="tx1"/>
                </a:solidFill>
              </a:rPr>
              <a:t>Прекрасна речь, когда она как ручеек,</a:t>
            </a:r>
          </a:p>
          <a:p>
            <a:pPr algn="ctr">
              <a:buNone/>
            </a:pPr>
            <a:r>
              <a:rPr lang="ru-RU" sz="3600" i="1" dirty="0" smtClean="0">
                <a:solidFill>
                  <a:schemeClr val="tx1"/>
                </a:solidFill>
              </a:rPr>
              <a:t>Бежит среди камней, чиста, нетороплива, </a:t>
            </a:r>
          </a:p>
          <a:p>
            <a:pPr algn="ctr">
              <a:buNone/>
            </a:pPr>
            <a:r>
              <a:rPr lang="ru-RU" sz="3600" i="1" dirty="0" smtClean="0">
                <a:solidFill>
                  <a:schemeClr val="tx1"/>
                </a:solidFill>
              </a:rPr>
              <a:t>И ты готов внимать ее поток, и восклицать:</a:t>
            </a:r>
          </a:p>
          <a:p>
            <a:pPr algn="ctr">
              <a:buNone/>
            </a:pPr>
            <a:r>
              <a:rPr lang="ru-RU" sz="3600" i="1" dirty="0" smtClean="0">
                <a:solidFill>
                  <a:schemeClr val="tx1"/>
                </a:solidFill>
              </a:rPr>
              <a:t>«О, как же ты красива!».</a:t>
            </a:r>
          </a:p>
          <a:p>
            <a:pPr algn="ctr">
              <a:buNone/>
            </a:pPr>
            <a:r>
              <a:rPr lang="ru-RU" sz="3600" i="1" dirty="0" smtClean="0">
                <a:solidFill>
                  <a:schemeClr val="tx1"/>
                </a:solidFill>
              </a:rPr>
              <a:t>                                      Е. Щукина.</a:t>
            </a:r>
            <a:endParaRPr lang="ru-RU" sz="36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1"/>
                </a:solidFill>
              </a:rPr>
              <a:t>Цель</a:t>
            </a:r>
            <a:r>
              <a:rPr lang="ru-RU" dirty="0" smtClean="0">
                <a:solidFill>
                  <a:schemeClr val="tx1"/>
                </a:solidFill>
              </a:rPr>
              <a:t>: развитие речи детей посредством инновационных технологий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Для достижения поставленной цели были определены  следующие </a:t>
            </a:r>
            <a:r>
              <a:rPr lang="ru-RU" b="1" i="1" dirty="0" smtClean="0">
                <a:solidFill>
                  <a:schemeClr val="tx1"/>
                </a:solidFill>
              </a:rPr>
              <a:t>задачи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1. Провести анализ методической литературы по данной теме.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2. Создать развивающую среду в группе.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Этапы работы по развитию речи детей: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600" dirty="0" smtClean="0">
                <a:solidFill>
                  <a:schemeClr val="tx1"/>
                </a:solidFill>
              </a:rPr>
              <a:t>Дыхательная гимнастика для формирования речевого дыхания</a:t>
            </a:r>
            <a:r>
              <a:rPr lang="ru-RU" sz="3600" dirty="0" smtClean="0">
                <a:solidFill>
                  <a:schemeClr val="tx1"/>
                </a:solidFill>
              </a:rPr>
              <a:t>.</a:t>
            </a:r>
          </a:p>
          <a:p>
            <a:pPr lvl="0"/>
            <a:endParaRPr lang="ru-RU" sz="3600" dirty="0" smtClean="0">
              <a:solidFill>
                <a:schemeClr val="tx1"/>
              </a:solidFill>
            </a:endParaRPr>
          </a:p>
          <a:p>
            <a:pPr lvl="0"/>
            <a:r>
              <a:rPr lang="ru-RU" sz="3600" dirty="0" smtClean="0">
                <a:solidFill>
                  <a:schemeClr val="tx1"/>
                </a:solidFill>
              </a:rPr>
              <a:t>Пальчиковые игры в развитии речи детей раннего возраста.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027389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1 этап – </a:t>
            </a:r>
            <a:r>
              <a:rPr lang="ru-RU" sz="3600" dirty="0" smtClean="0">
                <a:solidFill>
                  <a:schemeClr val="tx1"/>
                </a:solidFill>
              </a:rPr>
              <a:t>Дыхательная гимнастика в развитии речи детей младшего дошкольного возраста.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Цель: </a:t>
            </a:r>
            <a:r>
              <a:rPr lang="ru-RU" sz="3600" dirty="0" smtClean="0">
                <a:solidFill>
                  <a:schemeClr val="tx1"/>
                </a:solidFill>
              </a:rPr>
              <a:t>формирование у детей речевого дыхания.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«Ветерок»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User\Desktop\фото\47d5TB0yEZQ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24490" y="1700808"/>
            <a:ext cx="4271310" cy="3829747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фото\0hoau0zOsE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700808"/>
            <a:ext cx="4293996" cy="3816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«Ветерок»</a:t>
            </a:r>
            <a:endParaRPr lang="ru-RU" dirty="0"/>
          </a:p>
        </p:txBody>
      </p:sp>
      <p:pic>
        <p:nvPicPr>
          <p:cNvPr id="6" name="Picture 2" descr="C:\Users\User\Desktop\фото\xHPvjTirsQ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268760"/>
            <a:ext cx="7344816" cy="53886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User\Desktop\фото\cJErPGbTOI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4664"/>
            <a:ext cx="8064896" cy="60353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фото\38PIcqX8ds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12914"/>
            <a:ext cx="7920880" cy="59275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</TotalTime>
  <Words>158</Words>
  <Application>Microsoft Office PowerPoint</Application>
  <PresentationFormat>Экран (4:3)</PresentationFormat>
  <Paragraphs>24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Слайд 1</vt:lpstr>
      <vt:lpstr>Слайд 2</vt:lpstr>
      <vt:lpstr>Цели и задачи:</vt:lpstr>
      <vt:lpstr>Этапы работы по развитию речи детей: </vt:lpstr>
      <vt:lpstr>Слайд 5</vt:lpstr>
      <vt:lpstr>«Ветерок»</vt:lpstr>
      <vt:lpstr>«Ветерок»</vt:lpstr>
      <vt:lpstr>Слайд 8</vt:lpstr>
      <vt:lpstr>Слайд 9</vt:lpstr>
      <vt:lpstr>Катись, карандаш!</vt:lpstr>
      <vt:lpstr>Катись, карандаш!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</cp:revision>
  <dcterms:created xsi:type="dcterms:W3CDTF">2017-04-23T16:57:43Z</dcterms:created>
  <dcterms:modified xsi:type="dcterms:W3CDTF">2017-05-03T16:22:26Z</dcterms:modified>
</cp:coreProperties>
</file>