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2" r:id="rId3"/>
    <p:sldId id="265" r:id="rId4"/>
    <p:sldId id="26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3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FFFFFF"/>
    <a:srgbClr val="0000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7CE84F3-28C3-443E-9E96-99CF82512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703" autoAdjust="0"/>
  </p:normalViewPr>
  <p:slideViewPr>
    <p:cSldViewPr snapToGrid="0">
      <p:cViewPr>
        <p:scale>
          <a:sx n="60" d="100"/>
          <a:sy n="60" d="100"/>
        </p:scale>
        <p:origin x="-45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6E33EC2-9EC5-4E10-9144-86E86613D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6F9F941-E752-4BD2-BA91-874CE8E1C0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6A0722-9A5C-4B7C-B358-3D0EC63FC9C2}" type="datetime1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7F5445-1C7B-4CE5-97AA-11FE3B0D1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39B5BE-3C96-4779-BAFC-FA6CC51DA2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6CA8D4-27C8-4D41-90BD-AED8D47A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47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9BEB20-8622-4D97-9869-9EEB9629E150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5F972E0-5198-46C6-8EFE-44A646AD96E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5691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Шаблон для учащихся, помогающий подготовить экскурсию в определенное место для представления другим учащимся. Содержит указания для учащихся о необходимых элементах для каждого слайда и рекомендуемое содержимое.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5F972E0-5198-46C6-8EFE-44A646AD96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5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599497" cy="3600450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использовать этот тип слайдов для текста, изображений, фигур и таблиц, чтобы добавлять сведения другим способом.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Продублируйте этот слайд, чтобы добавить дополнительные изображения важных мест назначения для вашей экскурсии.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F972E0-5198-46C6-8EFE-44A646AD96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3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F0A221B-A3B0-47C1-A0CF-A6F836BB2350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941F392-55E3-4875-A0A8-7C2B61134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5359" y="599983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792D370F-01D2-4F21-BE9F-9951674A6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5594" y="1242501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>
                <a:solidFill>
                  <a:schemeClr val="bg1"/>
                </a:solidFill>
              </a:defRPr>
            </a:lvl2pPr>
            <a:lvl3pPr marL="457200" indent="0" algn="ctr">
              <a:buNone/>
              <a:defRPr sz="2800">
                <a:solidFill>
                  <a:schemeClr val="bg1"/>
                </a:solidFill>
              </a:defRPr>
            </a:lvl3pPr>
            <a:lvl4pPr marL="685800" indent="0" algn="ctr">
              <a:buNone/>
              <a:defRPr sz="2800">
                <a:solidFill>
                  <a:schemeClr val="bg1"/>
                </a:solidFill>
              </a:defRPr>
            </a:lvl4pPr>
            <a:lvl5pPr marL="9144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F0D26AC6-BA38-4193-A559-9227287583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5359" y="1885019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E8BC1B5E-B477-4CD0-996D-5614FE4B3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7184" y="1238157"/>
            <a:ext cx="638175" cy="53975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28600" indent="0" algn="ctr">
              <a:buNone/>
              <a:defRPr sz="2800"/>
            </a:lvl2pPr>
            <a:lvl3pPr marL="457200" indent="0" algn="ctr">
              <a:buNone/>
              <a:defRPr sz="2800"/>
            </a:lvl3pPr>
            <a:lvl4pPr marL="685800" indent="0" algn="ctr">
              <a:buNone/>
              <a:defRPr sz="2800"/>
            </a:lvl4pPr>
            <a:lvl5pPr marL="914400" indent="0" algn="ctr">
              <a:buNone/>
              <a:defRPr sz="2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4311650" y="1512376"/>
            <a:ext cx="3568700" cy="1809943"/>
          </a:xfrm>
          <a:noFill/>
          <a:ln w="38100">
            <a:noFill/>
          </a:ln>
        </p:spPr>
        <p:txBody>
          <a:bodyPr lIns="274320" rIns="274320" rtlCol="0" anchor="ctr" anchorCtr="0">
            <a:normAutofit/>
          </a:bodyPr>
          <a:lstStyle>
            <a:lvl1pPr algn="ctr">
              <a:defRPr sz="3800" cap="none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1650" y="3322319"/>
            <a:ext cx="3568700" cy="2023304"/>
          </a:xfrm>
          <a:noFill/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53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151BD-7979-45B9-98F7-90BCB03E64D6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73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68440A-E3ED-426B-A1F8-1D7557F9584D}"/>
              </a:ext>
            </a:extLst>
          </p:cNvPr>
          <p:cNvSpPr/>
          <p:nvPr userDrawn="1"/>
        </p:nvSpPr>
        <p:spPr>
          <a:xfrm>
            <a:off x="0" y="3648173"/>
            <a:ext cx="12192000" cy="3209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1887121"/>
            <a:ext cx="8991600" cy="1645920"/>
          </a:xfrm>
          <a:noFill/>
          <a:ln w="38100">
            <a:solidFill>
              <a:srgbClr val="FFFFFF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E0F42A-82E0-4652-A636-E1BC21B38D85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963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26930-3CD8-4829-B4CF-2F1D01D23E33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0B668FB-6A04-4C02-A197-0044D616A95A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6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noFill/>
          <a:ln>
            <a:noFill/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90F80-16B9-4105-A8D1-19459E7D138B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972FC25-236C-4A4E-83A6-4EBE36B8339C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52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0CD8D22F-81B1-4BAC-809B-1D33E63DDA46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gray">
          <a:noFill/>
          <a:ln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xmlns="" id="{7CC6D812-2BC4-484A-A3B0-D751943CA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4927" y="2313433"/>
            <a:ext cx="4270248" cy="704088"/>
          </a:xfrm>
        </p:spPr>
        <p:txBody>
          <a:bodyPr rtlCol="0" anchor="b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445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7E4E1298-3745-4FBB-AB67-55617436417C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8A7AD-2B2B-4A1B-8A04-1B82238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631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E6005-9EA6-4186-9B7E-46198AFC30E8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01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688624" y="594360"/>
            <a:ext cx="10893775" cy="1962150"/>
          </a:xfrm>
          <a:noFill/>
          <a:ln w="38100">
            <a:solidFill>
              <a:schemeClr val="bg1"/>
            </a:solidFill>
          </a:ln>
        </p:spPr>
        <p:txBody>
          <a:bodyPr lIns="72000" tIns="72000" rIns="72000" bIns="72000" rtlCol="0" anchor="t" anchorCtr="0">
            <a:normAutofit/>
          </a:bodyPr>
          <a:lstStyle>
            <a:lvl1pPr algn="l">
              <a:defRPr sz="4000" cap="none" spc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108" y="2084071"/>
            <a:ext cx="10883292" cy="3501154"/>
          </a:xfrm>
        </p:spPr>
        <p:txBody>
          <a:bodyPr numCol="2" spcCol="108000" rtlCol="0">
            <a:normAutofit/>
          </a:bodyPr>
          <a:lstStyle>
            <a:lvl1pPr marL="2286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6858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 marL="9144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1143000" indent="-228600" algn="l"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256090" y="6234888"/>
            <a:ext cx="2025832" cy="323968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3561D346-B928-452B-9F68-D4E08973E186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95599" y="6238816"/>
            <a:ext cx="4229101" cy="32004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16161" y="5804577"/>
            <a:ext cx="365760" cy="36576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5B8FA8-6A22-40E7-B3E9-A963C93B51FA}"/>
              </a:ext>
            </a:extLst>
          </p:cNvPr>
          <p:cNvSpPr/>
          <p:nvPr userDrawn="1"/>
        </p:nvSpPr>
        <p:spPr>
          <a:xfrm>
            <a:off x="-15240" y="2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58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арты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5B1E50CE-2A10-414D-A44D-9CE008E33B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12192000" cy="6858000"/>
          </a:xfrm>
          <a:solidFill>
            <a:schemeClr val="tx1"/>
          </a:solidFill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FBB01-2158-40AB-B652-ED00805909B1}"/>
              </a:ext>
            </a:extLst>
          </p:cNvPr>
          <p:cNvSpPr/>
          <p:nvPr userDrawn="1"/>
        </p:nvSpPr>
        <p:spPr>
          <a:xfrm rot="5400000">
            <a:off x="5657999" y="340659"/>
            <a:ext cx="864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fld id="{B814BF7B-6F4F-4D57-A5E2-233935F22492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51855" y="6236208"/>
            <a:ext cx="5901189" cy="320040"/>
          </a:xfrm>
        </p:spPr>
        <p:txBody>
          <a:bodyPr rtlCol="0"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9A01CDD-F399-4646-90ED-E57A0E609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7748789" y="246231"/>
            <a:ext cx="3787891" cy="957729"/>
          </a:xfrm>
          <a:noFill/>
          <a:ln>
            <a:noFill/>
          </a:ln>
        </p:spPr>
        <p:txBody>
          <a:bodyPr rtlCol="0" anchor="b" anchorCtr="0">
            <a:normAutofit/>
          </a:bodyPr>
          <a:lstStyle>
            <a:lvl1pPr algn="r">
              <a:defRPr sz="4000" b="0" cap="none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452D643-DA50-4240-9810-A9BBB9728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2439" y="1343510"/>
            <a:ext cx="3383905" cy="4472513"/>
          </a:xfrm>
        </p:spPr>
        <p:txBody>
          <a:bodyPr rtlCol="0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28600" indent="0" algn="r">
              <a:buNone/>
              <a:defRPr sz="2000">
                <a:solidFill>
                  <a:schemeClr val="bg1"/>
                </a:solidFill>
              </a:defRPr>
            </a:lvl2pPr>
            <a:lvl3pPr marL="457200" indent="0" algn="r">
              <a:buNone/>
              <a:defRPr sz="2000">
                <a:solidFill>
                  <a:schemeClr val="bg1"/>
                </a:solidFill>
              </a:defRPr>
            </a:lvl3pPr>
            <a:lvl4pPr marL="685800" indent="0" algn="r">
              <a:buNone/>
              <a:defRPr sz="2000">
                <a:solidFill>
                  <a:schemeClr val="bg1"/>
                </a:solidFill>
              </a:defRPr>
            </a:lvl4pPr>
            <a:lvl5pPr marL="9144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59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83920" y="592183"/>
            <a:ext cx="5750440" cy="1810379"/>
          </a:xfrm>
          <a:noFill/>
          <a:ln>
            <a:noFill/>
          </a:ln>
        </p:spPr>
        <p:txBody>
          <a:bodyPr lIns="0" rtlCol="0" anchor="t" anchorCtr="0">
            <a:noAutofit/>
          </a:bodyPr>
          <a:lstStyle>
            <a:lvl1pPr marL="0" indent="0" algn="l" defTabSz="0">
              <a:buFont typeface="Arial" panose="020B0604020202020204" pitchFamily="34" charset="0"/>
              <a:buNone/>
              <a:defRPr sz="4000" cap="none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497200" y="0"/>
            <a:ext cx="5700896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632071" y="2417802"/>
            <a:ext cx="5297398" cy="3710855"/>
          </a:xfrm>
        </p:spPr>
        <p:txBody>
          <a:bodyPr rtlCol="0" anchor="t" anchorCtr="1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93B736EA-946F-4E5D-B252-7F219C824ACF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13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C226BE6-63BD-4193-A5B9-87DBDF176AB9}"/>
              </a:ext>
            </a:extLst>
          </p:cNvPr>
          <p:cNvSpPr/>
          <p:nvPr userDrawn="1"/>
        </p:nvSpPr>
        <p:spPr>
          <a:xfrm rot="5400000">
            <a:off x="5712000" y="-5718344"/>
            <a:ext cx="756000" cy="122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4175220" y="3508040"/>
            <a:ext cx="3841560" cy="3420000"/>
          </a:xfrm>
          <a:noFill/>
          <a:ln>
            <a:noFill/>
          </a:ln>
        </p:spPr>
        <p:txBody>
          <a:bodyPr rtlCol="0" anchor="ctr" anchorCtr="1">
            <a:noAutofit/>
          </a:bodyPr>
          <a:lstStyle>
            <a:lvl1pPr algn="l">
              <a:defRPr sz="240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4860" y="1005840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8629149" y="6254056"/>
            <a:ext cx="2753746" cy="323968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5A56881-CB55-49FC-B940-7AC3E78E774F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175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566642" y="6233160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A010B646-69BD-42FF-80B8-7A065EA6A28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93917" y="996684"/>
            <a:ext cx="3497580" cy="5593080"/>
          </a:xfrm>
        </p:spPr>
        <p:txBody>
          <a:bodyPr rtlCol="0" anchor="t" anchorCtr="0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05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59962" y="632491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B21E085-4E62-4EC9-A5F1-16523F195915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942215" y="426720"/>
            <a:ext cx="4699941" cy="1188720"/>
          </a:xfrm>
          <a:noFill/>
          <a:ln>
            <a:noFill/>
          </a:ln>
        </p:spPr>
        <p:txBody>
          <a:bodyPr rtlCol="0"/>
          <a:lstStyle>
            <a:lvl1pPr algn="l">
              <a:defRPr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FCDFB3A-4CE3-463F-8C40-B15E3F5CFC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8876" y="1818152"/>
            <a:ext cx="4045844" cy="4277848"/>
          </a:xfrm>
          <a:noFill/>
        </p:spPr>
        <p:txBody>
          <a:bodyPr rtlCol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28600" indent="0" algn="l">
              <a:buNone/>
              <a:defRPr>
                <a:solidFill>
                  <a:schemeClr val="tx1"/>
                </a:solidFill>
              </a:defRPr>
            </a:lvl2pPr>
            <a:lvl3pPr marL="457200" indent="0" algn="l">
              <a:buNone/>
              <a:defRPr>
                <a:solidFill>
                  <a:schemeClr val="tx1"/>
                </a:solidFill>
              </a:defRPr>
            </a:lvl3pPr>
            <a:lvl4pPr marL="685800" indent="0" algn="l">
              <a:buNone/>
              <a:defRPr>
                <a:solidFill>
                  <a:schemeClr val="tx1"/>
                </a:solidFill>
              </a:defRPr>
            </a:lvl4pPr>
            <a:lvl5pPr marL="9144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644389" y="6345814"/>
            <a:ext cx="2753746" cy="323968"/>
          </a:xfrm>
        </p:spPr>
        <p:txBody>
          <a:bodyPr rtlCol="0"/>
          <a:lstStyle/>
          <a:p>
            <a:pPr rtl="0"/>
            <a:fld id="{2CEEC8C5-24E0-4A7C-A562-ABBB2DFBC00A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57200" y="640384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7D356109-298D-4C51-9DC7-DC74594DC2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155" y="396240"/>
            <a:ext cx="5927725" cy="5989638"/>
          </a:xfrm>
          <a:ln w="38100"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4070FEF-D9D1-45DF-A806-9CA5B8270E72}"/>
              </a:ext>
            </a:extLst>
          </p:cNvPr>
          <p:cNvSpPr/>
          <p:nvPr userDrawn="1"/>
        </p:nvSpPr>
        <p:spPr>
          <a:xfrm>
            <a:off x="-15240" y="-1"/>
            <a:ext cx="36576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 descr="Декоративный элемент">
            <a:extLst>
              <a:ext uri="{FF2B5EF4-FFF2-40B4-BE49-F238E27FC236}">
                <a16:creationId xmlns:a16="http://schemas.microsoft.com/office/drawing/2014/main" xmlns="" id="{167C85F9-C124-4D12-B4AC-317A35D71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141749" y="1720670"/>
            <a:ext cx="3780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9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DE53EE8-1567-4A1C-B5FB-9243D17B16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145CB378-10E3-4D4E-82B7-47858EDEE5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62827" y="543339"/>
            <a:ext cx="5040000" cy="5765661"/>
          </a:xfrm>
          <a:ln w="38100">
            <a:solidFill>
              <a:schemeClr val="bg1"/>
            </a:solidFill>
          </a:ln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537045" y="6358084"/>
            <a:ext cx="2753746" cy="323968"/>
          </a:xfrm>
        </p:spPr>
        <p:txBody>
          <a:bodyPr rtlCol="0"/>
          <a:lstStyle/>
          <a:p>
            <a:pPr rtl="0"/>
            <a:fld id="{A260F885-B7F2-4712-9EE7-6BCD3D9C78FB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4361" y="6382908"/>
            <a:ext cx="5901189" cy="320040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74538" y="6337188"/>
            <a:ext cx="365760" cy="365760"/>
          </a:xfrm>
        </p:spPr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A2BF3C7-5EFF-4508-B560-D9A68D3F722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04361" y="164690"/>
            <a:ext cx="4593772" cy="2624056"/>
          </a:xfrm>
          <a:noFill/>
          <a:ln>
            <a:noFill/>
          </a:ln>
        </p:spPr>
        <p:txBody>
          <a:bodyPr rtlCol="0" anchor="t" anchorCtr="0">
            <a:noAutofit/>
          </a:bodyPr>
          <a:lstStyle>
            <a:lvl1pPr>
              <a:defRPr sz="400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37D64B51-A9B6-4A76-949F-576993124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361" y="3233530"/>
            <a:ext cx="4593771" cy="2902590"/>
          </a:xfrm>
        </p:spPr>
        <p:txBody>
          <a:bodyPr rtlCol="0">
            <a:normAutofit/>
          </a:bodyPr>
          <a:lstStyle>
            <a:lvl1pPr marL="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1pPr>
            <a:lvl2pPr marL="2286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2pPr>
            <a:lvl3pPr marL="4572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3pPr>
            <a:lvl4pPr marL="6858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4pPr>
            <a:lvl5pPr marL="914400" indent="0" algn="ctr">
              <a:buClr>
                <a:schemeClr val="bg1"/>
              </a:buClr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01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6712900" y="407684"/>
            <a:ext cx="4910096" cy="2257167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algn="l">
              <a:defRPr sz="40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6780414" y="3019130"/>
            <a:ext cx="4584265" cy="3159033"/>
          </a:xfrm>
        </p:spPr>
        <p:txBody>
          <a:bodyPr rtlCol="0" anchor="t" anchorCtr="1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698B2-E276-4937-A022-A3B6FFEB527F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FEC71D9-8368-4022-BA35-B43400F9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20" y="407684"/>
            <a:ext cx="5625849" cy="577047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916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AD206-FC9F-475D-9715-FECDC625B579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BE4AA6-ED36-4D3B-ABD8-3BA6059C308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44516" y="1127369"/>
            <a:ext cx="4703084" cy="1188720"/>
          </a:xfrm>
          <a:noFill/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4707B9-0409-43FA-B052-6AE401D7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4516" y="2263081"/>
            <a:ext cx="4702968" cy="3909119"/>
          </a:xfrm>
          <a:noFill/>
          <a:ln>
            <a:noFill/>
          </a:ln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25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33F8A546-9D49-4CF2-A3C4-AB7A508D8AC0}" type="datetime1">
              <a:rPr lang="ru-RU" noProof="0" smtClean="0"/>
              <a:t>11.04.2024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42F0A33C-B6D6-454E-A4EA-5198AC78DEE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31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9" r:id="rId3"/>
    <p:sldLayoutId id="2147483681" r:id="rId4"/>
    <p:sldLayoutId id="2147483690" r:id="rId5"/>
    <p:sldLayoutId id="2147483666" r:id="rId6"/>
    <p:sldLayoutId id="2147483687" r:id="rId7"/>
    <p:sldLayoutId id="2147483680" r:id="rId8"/>
    <p:sldLayoutId id="2147483688" r:id="rId9"/>
    <p:sldLayoutId id="2147483673" r:id="rId10"/>
    <p:sldLayoutId id="2147483692" r:id="rId11"/>
    <p:sldLayoutId id="2147483674" r:id="rId12"/>
    <p:sldLayoutId id="2147483676" r:id="rId13"/>
    <p:sldLayoutId id="2147483677" r:id="rId14"/>
    <p:sldLayoutId id="2147483691" r:id="rId15"/>
    <p:sldLayoutId id="2147483689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none" spc="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73785415-E552-4742-B0A5-FC1ECF293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2100" y="842096"/>
            <a:ext cx="3568700" cy="3852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7" name="Заголовок 36">
            <a:extLst>
              <a:ext uri="{FF2B5EF4-FFF2-40B4-BE49-F238E27FC236}">
                <a16:creationId xmlns:a16="http://schemas.microsoft.com/office/drawing/2014/main" xmlns="" id="{1C44CABD-3945-420B-A1E8-0D3E5F52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49" y="706011"/>
            <a:ext cx="3910201" cy="1809943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Следствие ведут знатоки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одзаголовок 37">
            <a:extLst>
              <a:ext uri="{FF2B5EF4-FFF2-40B4-BE49-F238E27FC236}">
                <a16:creationId xmlns:a16="http://schemas.microsoft.com/office/drawing/2014/main" xmlns="" id="{6ED6B106-CA53-428B-8BF0-1BC5768C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795" y="2552096"/>
            <a:ext cx="3369310" cy="2023304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Какая муза являлась </a:t>
            </a:r>
          </a:p>
          <a:p>
            <a:pPr rtl="0"/>
            <a:r>
              <a:rPr lang="ru-RU" sz="3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А.С. Пушкину?</a:t>
            </a:r>
            <a:endParaRPr lang="ru-RU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B7897E6-775C-4603-8153-D078160E1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581400" y="2515954"/>
            <a:ext cx="295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7EF755C8-D22F-4585-A846-467B938E1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4242000" y="1437564"/>
            <a:ext cx="3708000" cy="398287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1026" name="Picture 2" descr="C:\Users\n.golov\Desktop\Музы\А.С.Пуш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0" y="3931273"/>
            <a:ext cx="2356919" cy="2726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.golov\Desktop\Музы\4. Терпсихо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69" y="295273"/>
            <a:ext cx="228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.golov\Desktop\Музы\6. Эрат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49" y="2221273"/>
            <a:ext cx="21375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.golov\Desktop\Музы\5. Тал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49" y="842096"/>
            <a:ext cx="228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725" y="1607834"/>
            <a:ext cx="4442288" cy="22571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000" b="1" dirty="0" err="1" smtClean="0">
                <a:solidFill>
                  <a:schemeClr val="bg1"/>
                </a:solidFill>
              </a:rPr>
              <a:t>Эвтерпа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2290" name="Picture 2" descr="C:\Users\n.golov\Desktop\Музы\7. Эвтерп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240614"/>
            <a:ext cx="4246033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225" y="1664984"/>
            <a:ext cx="6675775" cy="22571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Полигимния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3314" name="Picture 2" descr="C:\Users\n.golov\Desktop\Музы\8. Полигим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" y="240614"/>
            <a:ext cx="4247560" cy="63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044" y="1741184"/>
            <a:ext cx="4732675" cy="2257167"/>
          </a:xfrm>
        </p:spPr>
        <p:txBody>
          <a:bodyPr rtlCol="0">
            <a:normAutofit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Урания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4338" name="Picture 2" descr="C:\Users\n.golov\Desktop\Музы\9. Ур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7" y="240613"/>
            <a:ext cx="4265083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1928"/>
          <a:stretch>
            <a:fillRect/>
          </a:stretch>
        </p:blipFill>
        <p:spPr>
          <a:xfrm>
            <a:off x="4731488" y="269818"/>
            <a:ext cx="2800350" cy="3368733"/>
          </a:xfrm>
          <a:prstGeom prst="rect">
            <a:avLst/>
          </a:prstGeom>
          <a:ln w="76200">
            <a:solidFill>
              <a:srgbClr val="FAB900"/>
            </a:solidFill>
          </a:ln>
        </p:spPr>
      </p:pic>
      <p:pic>
        <p:nvPicPr>
          <p:cNvPr id="15362" name="Picture 2" descr="C:\Users\n.golov\Desktop\Музы\1. Кли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4962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n.golov\Desktop\Музы\2. Каллиоп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50" y="2698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n.golov\Desktop\Музы\3. Мельпоме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0" y="3640040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n.golov\Desktop\Музы\4. Терпсихор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50" y="415587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n.golov\Desktop\Музы\5. Тал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3" y="415587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n.golov\Desktop\Музы\6. Эрат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838" y="4155878"/>
            <a:ext cx="1575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n.golov\Desktop\Музы\7. Эвтерп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76" y="3683818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n.golov\Desktop\Музы\8. Полигимни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26" y="319662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n.golov\Desktop\Музы\9. Уран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550" y="814962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 rot="1373295">
            <a:off x="3682414" y="2996842"/>
            <a:ext cx="98355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21002231">
            <a:off x="8452434" y="3167826"/>
            <a:ext cx="1692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1156757">
            <a:off x="2784968" y="3642257"/>
            <a:ext cx="1332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5400000">
            <a:off x="5738449" y="3948257"/>
            <a:ext cx="612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20226705" flipH="1">
            <a:off x="7634919" y="3024064"/>
            <a:ext cx="98355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97769" flipH="1">
            <a:off x="2307095" y="3166251"/>
            <a:ext cx="1692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 rot="443243" flipH="1">
            <a:off x="8132379" y="3652772"/>
            <a:ext cx="1332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20192344">
            <a:off x="3854114" y="3822425"/>
            <a:ext cx="900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 rot="1407656" flipH="1">
            <a:off x="7421816" y="3855765"/>
            <a:ext cx="900000" cy="1744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1659035">
            <a:off x="4084020" y="3705992"/>
            <a:ext cx="720000" cy="322647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 rot="2059991">
            <a:off x="8878434" y="3119058"/>
            <a:ext cx="840000" cy="322647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-3978" r="-3306" b="17096"/>
          <a:stretch/>
        </p:blipFill>
        <p:spPr bwMode="auto">
          <a:xfrm>
            <a:off x="377825" y="-121618"/>
            <a:ext cx="11814175" cy="680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ECD7DE-6ECE-44C1-B0B1-B36869562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black">
          <a:xfrm>
            <a:off x="1910686" y="4317285"/>
            <a:ext cx="5821594" cy="1733959"/>
          </a:xfrm>
          <a:prstGeom prst="rect">
            <a:avLst/>
          </a:prstGeom>
          <a:solidFill>
            <a:srgbClr val="000000">
              <a:alpha val="55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FFFCD-801A-478E-9627-5836490C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846" y="4480721"/>
            <a:ext cx="5035274" cy="1188720"/>
          </a:xfrm>
        </p:spPr>
        <p:txBody>
          <a:bodyPr rtlCol="0"/>
          <a:lstStyle/>
          <a:p>
            <a:pPr rtl="0"/>
            <a:r>
              <a:rPr lang="ru-RU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2DC118-2E25-449E-B08F-DC7B604FF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471928" y="5709468"/>
            <a:ext cx="446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E90DB81-F779-42BC-9736-F4BD7E268D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black">
          <a:xfrm>
            <a:off x="1910686" y="4349488"/>
            <a:ext cx="5821594" cy="166955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B2E2FBC-3A83-4C18-9BA9-D8E72AF5A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1797483" y="4228013"/>
            <a:ext cx="6048000" cy="191250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42865-E6CA-4761-9E4C-52F0D6A5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35" y="914400"/>
            <a:ext cx="10676190" cy="1085850"/>
          </a:xfrm>
        </p:spPr>
        <p:txBody>
          <a:bodyPr rtlCol="0">
            <a:noAutofit/>
          </a:bodyPr>
          <a:lstStyle/>
          <a:p>
            <a:pPr rtl="0">
              <a:spcBef>
                <a:spcPts val="4200"/>
              </a:spcBef>
              <a:spcAft>
                <a:spcPts val="3000"/>
              </a:spcAft>
            </a:pPr>
            <a:r>
              <a:rPr lang="ru-RU" sz="4000" b="1" dirty="0" smtClean="0">
                <a:solidFill>
                  <a:schemeClr val="tx1"/>
                </a:solidFill>
              </a:rPr>
              <a:t>Цели занятия: 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2D4C32-3413-4C48-BAAC-8902D2C3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138" y="1642147"/>
            <a:ext cx="10883292" cy="3675307"/>
          </a:xfrm>
        </p:spPr>
        <p:txBody>
          <a:bodyPr spcCol="36000" rtlCol="0">
            <a:no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Систематизировать знания обучающихся о музах Древней Греции.</a:t>
            </a:r>
          </a:p>
          <a:p>
            <a:pPr lvl="0"/>
            <a:r>
              <a:rPr lang="ru-RU" dirty="0"/>
              <a:t>Пробудить интерес обучающихся к творчеству А.С Пушкина.</a:t>
            </a:r>
          </a:p>
          <a:p>
            <a:pPr lvl="0"/>
            <a:r>
              <a:rPr lang="ru-RU" dirty="0"/>
              <a:t>Продолжить работу над развитием внимания и наблюдательности.</a:t>
            </a:r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6D84601-5D04-4246-95A5-C178A6C74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99107" y="768242"/>
            <a:ext cx="10895707" cy="5423118"/>
            <a:chOff x="699108" y="935360"/>
            <a:chExt cx="10746132" cy="525600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DDAC6016-1C3C-4BBF-88B5-BD903710BDAE}"/>
                </a:ext>
              </a:extLst>
            </p:cNvPr>
            <p:cNvCxnSpPr>
              <a:cxnSpLocks/>
            </p:cNvCxnSpPr>
            <p:nvPr/>
          </p:nvCxnSpPr>
          <p:spPr>
            <a:xfrm>
              <a:off x="3785128" y="947420"/>
              <a:ext cx="766011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B9FDF5A3-9005-483A-B72F-BD42C53B1E22}"/>
                </a:ext>
              </a:extLst>
            </p:cNvPr>
            <p:cNvCxnSpPr/>
            <p:nvPr/>
          </p:nvCxnSpPr>
          <p:spPr>
            <a:xfrm>
              <a:off x="699108" y="6172200"/>
              <a:ext cx="10728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AE3BCE0-4649-475A-A49B-916C5A651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799888" y="3563360"/>
              <a:ext cx="5256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23" y="780685"/>
            <a:ext cx="4561893" cy="516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5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4C0AF-0C99-49B8-B848-73442FA8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45" y="729374"/>
            <a:ext cx="5750440" cy="1810379"/>
          </a:xfrm>
        </p:spPr>
        <p:txBody>
          <a:bodyPr rtlCol="0"/>
          <a:lstStyle/>
          <a:p>
            <a:pPr rtl="0"/>
            <a:r>
              <a:rPr lang="ru-RU" sz="6000" b="1" dirty="0" smtClean="0">
                <a:solidFill>
                  <a:schemeClr val="bg1"/>
                </a:solidFill>
              </a:rPr>
              <a:t>А.С. Пушкин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F1A56A-9365-4450-94DC-F9824814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070" y="2417802"/>
            <a:ext cx="5390279" cy="380476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5400" dirty="0" smtClean="0">
                <a:solidFill>
                  <a:schemeClr val="tx1"/>
                </a:solidFill>
              </a:rPr>
              <a:t>1799 - 1837</a:t>
            </a:r>
            <a:endParaRPr lang="ru-RU" sz="5400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FE30D8E-3C8D-4EC6-9EC0-49EEC65D3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394323" y="365760"/>
            <a:ext cx="6102876" cy="6126480"/>
            <a:chOff x="4266631" y="945960"/>
            <a:chExt cx="7178609" cy="52262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1612A650-2C8A-4D4F-8C56-7E8C716CB428}"/>
                </a:ext>
              </a:extLst>
            </p:cNvPr>
            <p:cNvCxnSpPr/>
            <p:nvPr/>
          </p:nvCxnSpPr>
          <p:spPr>
            <a:xfrm>
              <a:off x="4267200" y="960120"/>
              <a:ext cx="7178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D87B35CA-924E-4B0B-8992-FCA9B56F0710}"/>
                </a:ext>
              </a:extLst>
            </p:cNvPr>
            <p:cNvCxnSpPr/>
            <p:nvPr/>
          </p:nvCxnSpPr>
          <p:spPr>
            <a:xfrm>
              <a:off x="4266631" y="6172200"/>
              <a:ext cx="71604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37967EA4-E543-4682-9FBC-5EB0A4DED4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3A55248-C59C-4ACA-8BB2-360723882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829945" y="2297802"/>
            <a:ext cx="504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r="1928"/>
          <a:stretch>
            <a:fillRect/>
          </a:stretch>
        </p:blipFill>
        <p:spPr>
          <a:xfrm>
            <a:off x="6497199" y="187522"/>
            <a:ext cx="5383050" cy="6475641"/>
          </a:xfrm>
        </p:spPr>
      </p:pic>
    </p:spTree>
    <p:extLst>
      <p:ext uri="{BB962C8B-B14F-4D97-AF65-F5344CB8AC3E}">
        <p14:creationId xmlns:p14="http://schemas.microsoft.com/office/powerpoint/2010/main" val="23651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05" y="1545282"/>
            <a:ext cx="4910096" cy="2257167"/>
          </a:xfrm>
        </p:spPr>
        <p:txBody>
          <a:bodyPr rtlCol="0">
            <a:normAutofit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Клио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6146" name="Picture 2" descr="C:\Users\n.golov\Desktop\Музы\1. Клио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1" y="240615"/>
            <a:ext cx="4279049" cy="63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64" y="1531634"/>
            <a:ext cx="5392386" cy="22571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Каллиопа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7170" name="Picture 2" descr="C:\Users\n.golov\Desktop\Музы\2. Каллиоп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5" y="240614"/>
            <a:ext cx="4408364" cy="63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1531634"/>
            <a:ext cx="6591300" cy="22571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Мельпомена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8194" name="Picture 2" descr="C:\Users\n.golov\Desktop\Музы\3. Мельпомен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1" y="280034"/>
            <a:ext cx="4233472" cy="63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62" y="1550684"/>
            <a:ext cx="6591300" cy="2257167"/>
          </a:xfrm>
        </p:spPr>
        <p:txBody>
          <a:bodyPr rtlCol="0">
            <a:normAutofit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Терпсихора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9218" name="Picture 2" descr="C:\Users\n.golov\Desktop\Музы\4. Терпсихор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" y="240614"/>
            <a:ext cx="4247560" cy="63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725" y="1607834"/>
            <a:ext cx="4442288" cy="2257167"/>
          </a:xfrm>
        </p:spPr>
        <p:txBody>
          <a:bodyPr rtlCol="0">
            <a:normAutofit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Талия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0242" name="Picture 2" descr="C:\Users\n.golov\Desktop\Музы\5. Тал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" y="219107"/>
            <a:ext cx="4247560" cy="63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CA0621-717C-4BE7-AA89-263F3E2C5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25612" y="-15240"/>
            <a:ext cx="6781800" cy="687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DAE4A6-B7D1-497F-AC40-6AF226D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725" y="1607834"/>
            <a:ext cx="4442288" cy="2257167"/>
          </a:xfrm>
        </p:spPr>
        <p:txBody>
          <a:bodyPr rtlCol="0">
            <a:normAutofit/>
          </a:bodyPr>
          <a:lstStyle/>
          <a:p>
            <a:pPr rtl="0"/>
            <a:r>
              <a:rPr lang="ru-RU" sz="8000" b="1" dirty="0" smtClean="0">
                <a:solidFill>
                  <a:schemeClr val="bg1"/>
                </a:solidFill>
              </a:rPr>
              <a:t>Эрато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02A00D8-5A4C-491C-AFE5-697213105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30137" y="230352"/>
            <a:ext cx="5195475" cy="6411135"/>
            <a:chOff x="4578588" y="945960"/>
            <a:chExt cx="6866649" cy="52200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2C2273CB-1593-4424-8A44-A1FCA1768665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31243644-F05E-4B84-903A-131D8057B82C}"/>
                </a:ext>
              </a:extLst>
            </p:cNvPr>
            <p:cNvCxnSpPr/>
            <p:nvPr/>
          </p:nvCxnSpPr>
          <p:spPr>
            <a:xfrm>
              <a:off x="4578588" y="6154475"/>
              <a:ext cx="686643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4B151F7-0FFD-491E-9444-733F58518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3816130-6E62-41EF-B818-D7CD3437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 flipH="1" flipV="1">
            <a:off x="5408664" y="219107"/>
            <a:ext cx="6563918" cy="6411136"/>
            <a:chOff x="4577230" y="945960"/>
            <a:chExt cx="6868007" cy="522000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57DFD76A-70E0-4D6D-954C-5AEB8FE1478E}"/>
                </a:ext>
              </a:extLst>
            </p:cNvPr>
            <p:cNvCxnSpPr/>
            <p:nvPr/>
          </p:nvCxnSpPr>
          <p:spPr>
            <a:xfrm>
              <a:off x="4578818" y="954315"/>
              <a:ext cx="68664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2F87696A-69E6-496F-A96D-C6AABB0D0BA7}"/>
                </a:ext>
              </a:extLst>
            </p:cNvPr>
            <p:cNvCxnSpPr/>
            <p:nvPr/>
          </p:nvCxnSpPr>
          <p:spPr>
            <a:xfrm>
              <a:off x="4577230" y="6159791"/>
              <a:ext cx="686643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01474182-5FDA-4398-BBE0-0D676C45628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817888" y="3555960"/>
              <a:ext cx="522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B8447291-9832-4B76-BD34-EE4A5E1E96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10696001" y="5351954"/>
            <a:ext cx="1260000" cy="12600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1266" name="Picture 2" descr="C:\Users\n.golov\Desktop\Музы\6. Эрато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7" y="240613"/>
            <a:ext cx="3973413" cy="63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осылка">
  <a:themeElements>
    <a:clrScheme name="Custom 1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B9BAA"/>
      </a:accent1>
      <a:accent2>
        <a:srgbClr val="FAB900"/>
      </a:accent2>
      <a:accent3>
        <a:srgbClr val="4B9BAA"/>
      </a:accent3>
      <a:accent4>
        <a:srgbClr val="EE7008"/>
      </a:accent4>
      <a:accent5>
        <a:srgbClr val="4B9BAA"/>
      </a:accent5>
      <a:accent6>
        <a:srgbClr val="D5393D"/>
      </a:accent6>
      <a:hlink>
        <a:srgbClr val="4B9BAA"/>
      </a:hlink>
      <a:folHlink>
        <a:srgbClr val="EE7008"/>
      </a:folHlink>
    </a:clrScheme>
    <a:fontScheme name="Custom 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89732948_win32_fixed" id="{9172756B-80E6-4DE2-A145-1CE9E30C15A4}" vid="{C76927EE-51E7-44B5-A74A-3D6B4C3CE08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Произвольный</PresentationFormat>
  <Paragraphs>43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Посылка</vt:lpstr>
      <vt:lpstr>Следствие ведут знатоки</vt:lpstr>
      <vt:lpstr>Цели занятия: </vt:lpstr>
      <vt:lpstr>А.С. Пушкин </vt:lpstr>
      <vt:lpstr>Клио</vt:lpstr>
      <vt:lpstr>Каллиопа</vt:lpstr>
      <vt:lpstr>Мельпомена</vt:lpstr>
      <vt:lpstr>Терпсихора</vt:lpstr>
      <vt:lpstr>Талия</vt:lpstr>
      <vt:lpstr>Эрато</vt:lpstr>
      <vt:lpstr>Эвтерпа</vt:lpstr>
      <vt:lpstr>Полигимния</vt:lpstr>
      <vt:lpstr>Урания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2022-03-01T22:15:31Z</dcterms:created>
  <dcterms:modified xsi:type="dcterms:W3CDTF">2024-04-11T19:10:21Z</dcterms:modified>
</cp:coreProperties>
</file>