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6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45234" y="0"/>
            <a:ext cx="3152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                </a:t>
            </a:r>
            <a:r>
              <a:rPr lang="ru-RU" dirty="0" smtClean="0">
                <a:latin typeface="Gabriola" pitchFamily="82" charset="0"/>
                <a:cs typeface="Gautami" pitchFamily="34" charset="0"/>
              </a:rPr>
              <a:t>Серия </a:t>
            </a:r>
            <a:r>
              <a:rPr lang="ru-RU" dirty="0">
                <a:latin typeface="Gabriola" pitchFamily="82" charset="0"/>
                <a:cs typeface="Gautami" pitchFamily="34" charset="0"/>
              </a:rPr>
              <a:t>«Сказки «</a:t>
            </a:r>
            <a:r>
              <a:rPr lang="ru-RU">
                <a:latin typeface="Gabriola" pitchFamily="82" charset="0"/>
                <a:cs typeface="Gautami" pitchFamily="34" charset="0"/>
              </a:rPr>
              <a:t>Тополька</a:t>
            </a:r>
            <a:r>
              <a:rPr lang="ru-RU" smtClean="0">
                <a:latin typeface="Gabriola" pitchFamily="82" charset="0"/>
                <a:cs typeface="Gautami" pitchFamily="34" charset="0"/>
              </a:rPr>
              <a:t>»</a:t>
            </a:r>
            <a:endParaRPr lang="ru-RU" dirty="0">
              <a:latin typeface="Gabriola" pitchFamily="82" charset="0"/>
              <a:cs typeface="Gautami" pitchFamily="34" charset="0"/>
            </a:endParaRPr>
          </a:p>
        </p:txBody>
      </p:sp>
      <p:pic>
        <p:nvPicPr>
          <p:cNvPr id="1026" name="Picture 2" descr="C:\Users\Яна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70" y="1469724"/>
            <a:ext cx="4630950" cy="53882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68657" y="996788"/>
            <a:ext cx="24801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Gabriola" pitchFamily="82" charset="0"/>
              </a:rPr>
              <a:t>Благодарный Зайка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603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Яна\Desktop\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18" y="2996952"/>
            <a:ext cx="3200400" cy="2798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Яна\Desktop\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667" y="3717032"/>
            <a:ext cx="3950395" cy="2413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Яна\Desktop\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322" y="836712"/>
            <a:ext cx="2469083" cy="152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578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Яна\Desktop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409"/>
          <a:stretch/>
        </p:blipFill>
        <p:spPr bwMode="auto">
          <a:xfrm>
            <a:off x="-11113" y="157758"/>
            <a:ext cx="2350865" cy="606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Яна\Desktop\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35"/>
          <a:stretch/>
        </p:blipFill>
        <p:spPr bwMode="auto">
          <a:xfrm>
            <a:off x="2339752" y="157758"/>
            <a:ext cx="2088232" cy="58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556" y="6093296"/>
            <a:ext cx="2280444" cy="67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6093296"/>
            <a:ext cx="2090737" cy="67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 descr="C:\Users\Яна\Desktop\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035" y="1315265"/>
            <a:ext cx="2491933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752" y="1268759"/>
            <a:ext cx="2466020" cy="104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Gabriola"/>
                <a:ea typeface="Calibri"/>
                <a:cs typeface="Times New Roman"/>
              </a:rPr>
              <a:t>Как то раз мы с папой </a:t>
            </a:r>
            <a:r>
              <a:rPr lang="ru-RU" dirty="0" smtClean="0">
                <a:latin typeface="Gabriola"/>
                <a:ea typeface="Calibri"/>
                <a:cs typeface="Times New Roman"/>
              </a:rPr>
              <a:t>пошли                                                               </a:t>
            </a:r>
            <a:r>
              <a:rPr lang="ru-RU" dirty="0">
                <a:latin typeface="Gabriola"/>
                <a:ea typeface="Calibri"/>
                <a:cs typeface="Times New Roman"/>
              </a:rPr>
              <a:t>в лес за грибочками и  </a:t>
            </a:r>
            <a:r>
              <a:rPr lang="ru-RU" dirty="0" smtClean="0">
                <a:latin typeface="Gabriola"/>
                <a:ea typeface="Calibri"/>
                <a:cs typeface="Times New Roman"/>
              </a:rPr>
              <a:t>                                                                       забрели </a:t>
            </a:r>
            <a:r>
              <a:rPr lang="ru-RU" dirty="0">
                <a:latin typeface="Gabriola"/>
                <a:ea typeface="Calibri"/>
                <a:cs typeface="Times New Roman"/>
              </a:rPr>
              <a:t>в чащу лесную.</a:t>
            </a:r>
            <a:endParaRPr lang="ru-RU" sz="1200" dirty="0"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002" y="3142951"/>
            <a:ext cx="42759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Gabriola" pitchFamily="82" charset="0"/>
              </a:rPr>
              <a:t>Там под кустом </a:t>
            </a:r>
            <a:r>
              <a:rPr lang="ru-RU" dirty="0" smtClean="0">
                <a:latin typeface="Gabriola" pitchFamily="82" charset="0"/>
              </a:rPr>
              <a:t>нашли</a:t>
            </a:r>
          </a:p>
          <a:p>
            <a:r>
              <a:rPr lang="ru-RU" dirty="0" smtClean="0">
                <a:latin typeface="Gabriola" pitchFamily="82" charset="0"/>
              </a:rPr>
              <a:t> </a:t>
            </a:r>
            <a:r>
              <a:rPr lang="ru-RU" dirty="0">
                <a:latin typeface="Gabriola" pitchFamily="82" charset="0"/>
              </a:rPr>
              <a:t>мы зайку, он весь </a:t>
            </a:r>
            <a:r>
              <a:rPr lang="ru-RU" dirty="0" smtClean="0">
                <a:latin typeface="Gabriola" pitchFamily="82" charset="0"/>
              </a:rPr>
              <a:t>дрожал</a:t>
            </a:r>
          </a:p>
          <a:p>
            <a:r>
              <a:rPr lang="ru-RU" dirty="0" smtClean="0">
                <a:latin typeface="Gabriola" pitchFamily="82" charset="0"/>
              </a:rPr>
              <a:t> </a:t>
            </a:r>
            <a:r>
              <a:rPr lang="ru-RU" dirty="0">
                <a:latin typeface="Gabriola" pitchFamily="82" charset="0"/>
              </a:rPr>
              <a:t>и трусился от холода,</a:t>
            </a:r>
          </a:p>
          <a:p>
            <a:r>
              <a:rPr lang="ru-RU" dirty="0">
                <a:latin typeface="Gabriola" pitchFamily="82" charset="0"/>
              </a:rPr>
              <a:t>а не убежал потому что у него была перебита лапка.</a:t>
            </a:r>
          </a:p>
        </p:txBody>
      </p:sp>
      <p:pic>
        <p:nvPicPr>
          <p:cNvPr id="2056" name="Picture 8" descr="C:\Users\Яна\Desktop\7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04"/>
          <a:stretch/>
        </p:blipFill>
        <p:spPr bwMode="auto">
          <a:xfrm>
            <a:off x="179511" y="4555029"/>
            <a:ext cx="4104457" cy="20916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046107" y="4149080"/>
            <a:ext cx="36348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Gabriola" pitchFamily="82" charset="0"/>
              </a:rPr>
              <a:t>И мы с папой забрали его домой</a:t>
            </a:r>
            <a:r>
              <a:rPr lang="ru-RU" dirty="0" smtClean="0">
                <a:latin typeface="Gabriola" pitchFamily="82" charset="0"/>
              </a:rPr>
              <a:t>.</a:t>
            </a:r>
          </a:p>
          <a:p>
            <a:pPr algn="ctr"/>
            <a:r>
              <a:rPr lang="ru-RU" dirty="0" smtClean="0">
                <a:latin typeface="Gabriola" pitchFamily="82" charset="0"/>
              </a:rPr>
              <a:t> </a:t>
            </a:r>
            <a:r>
              <a:rPr lang="ru-RU" dirty="0">
                <a:latin typeface="Gabriola" pitchFamily="82" charset="0"/>
              </a:rPr>
              <a:t>Перемотали ему бинтиком лапку.</a:t>
            </a:r>
          </a:p>
          <a:p>
            <a:pPr algn="ctr"/>
            <a:r>
              <a:rPr lang="ru-RU" dirty="0">
                <a:latin typeface="Gabriola" pitchFamily="82" charset="0"/>
              </a:rPr>
              <a:t>Через несколько дней ему стало лучше и мы </a:t>
            </a:r>
            <a:endParaRPr lang="ru-RU" dirty="0" smtClean="0">
              <a:latin typeface="Gabriola" pitchFamily="82" charset="0"/>
            </a:endParaRPr>
          </a:p>
          <a:p>
            <a:pPr algn="ctr"/>
            <a:r>
              <a:rPr lang="ru-RU" dirty="0" smtClean="0">
                <a:latin typeface="Gabriola" pitchFamily="82" charset="0"/>
              </a:rPr>
              <a:t>с </a:t>
            </a:r>
            <a:r>
              <a:rPr lang="ru-RU" dirty="0">
                <a:latin typeface="Gabriola" pitchFamily="82" charset="0"/>
              </a:rPr>
              <a:t>папой отнесли его в лес. </a:t>
            </a:r>
          </a:p>
        </p:txBody>
      </p:sp>
      <p:pic>
        <p:nvPicPr>
          <p:cNvPr id="2057" name="Picture 9" descr="C:\Users\Яна\Desktop\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57758"/>
            <a:ext cx="3748965" cy="32699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786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574" y="6237312"/>
            <a:ext cx="2090737" cy="6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263" y="0"/>
            <a:ext cx="2090737" cy="6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606" y="0"/>
            <a:ext cx="2352675" cy="6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325" y="6237312"/>
            <a:ext cx="2352675" cy="6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52675" cy="6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75" y="300"/>
            <a:ext cx="2090737" cy="62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 rot="21322276">
            <a:off x="5403540" y="1259119"/>
            <a:ext cx="3345479" cy="37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latin typeface="Gabriola"/>
                <a:ea typeface="Calibri"/>
                <a:cs typeface="Times New Roman"/>
              </a:rPr>
              <a:t>Когда добро делаешь оно добром возвращается.</a:t>
            </a:r>
            <a:endParaRPr lang="ru-RU" sz="1600" dirty="0">
              <a:ea typeface="Calibri"/>
              <a:cs typeface="Times New Roman"/>
            </a:endParaRPr>
          </a:p>
        </p:txBody>
      </p:sp>
      <p:pic>
        <p:nvPicPr>
          <p:cNvPr id="3080" name="Picture 8" descr="C:\Users\Яна\Desktop\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701" y="2132856"/>
            <a:ext cx="3149155" cy="335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760195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Gabriola" pitchFamily="82" charset="0"/>
              </a:rPr>
              <a:t>Там дома его </a:t>
            </a:r>
            <a:r>
              <a:rPr lang="ru-RU" dirty="0" smtClean="0">
                <a:latin typeface="Gabriola" pitchFamily="82" charset="0"/>
              </a:rPr>
              <a:t>тоже ждут детки.</a:t>
            </a:r>
            <a:endParaRPr lang="ru-RU" dirty="0">
              <a:latin typeface="Gabriola" pitchFamily="82" charset="0"/>
            </a:endParaRPr>
          </a:p>
        </p:txBody>
      </p:sp>
      <p:pic>
        <p:nvPicPr>
          <p:cNvPr id="3081" name="Picture 9" descr="C:\Users\Яна\Desktop\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59" y="1124743"/>
            <a:ext cx="3587477" cy="213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8917" y="3348822"/>
            <a:ext cx="40830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Gabriola" pitchFamily="82" charset="0"/>
              </a:rPr>
              <a:t>С тех пор каждый день мы находим у </a:t>
            </a:r>
            <a:r>
              <a:rPr lang="ru-RU" dirty="0" smtClean="0">
                <a:latin typeface="Gabriola" pitchFamily="82" charset="0"/>
              </a:rPr>
              <a:t>калитки</a:t>
            </a:r>
          </a:p>
          <a:p>
            <a:pPr algn="ctr"/>
            <a:r>
              <a:rPr lang="ru-RU" dirty="0" smtClean="0">
                <a:latin typeface="Gabriola" pitchFamily="82" charset="0"/>
              </a:rPr>
              <a:t> морковку. Это </a:t>
            </a:r>
            <a:r>
              <a:rPr lang="ru-RU" dirty="0">
                <a:latin typeface="Gabriola" pitchFamily="82" charset="0"/>
              </a:rPr>
              <a:t>зайка приходил к нам в гости.</a:t>
            </a:r>
          </a:p>
          <a:p>
            <a:endParaRPr lang="ru-RU" dirty="0">
              <a:latin typeface="Gabriola" pitchFamily="82" charset="0"/>
            </a:endParaRPr>
          </a:p>
        </p:txBody>
      </p:sp>
      <p:pic>
        <p:nvPicPr>
          <p:cNvPr id="3082" name="Picture 10" descr="C:\Users\Яна\Desktop\5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7" t="15500" r="4316" b="16960"/>
          <a:stretch/>
        </p:blipFill>
        <p:spPr bwMode="auto">
          <a:xfrm>
            <a:off x="1411705" y="4666102"/>
            <a:ext cx="2512223" cy="196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Яна\Desktop\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57" y="4610020"/>
            <a:ext cx="1212959" cy="171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7079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117</Words>
  <Application>Microsoft Office PowerPoint</Application>
  <PresentationFormat>Экран (4:3)</PresentationFormat>
  <Paragraphs>15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Gabriola</vt:lpstr>
      <vt:lpstr>Gautami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Яна</dc:creator>
  <cp:lastModifiedBy>User</cp:lastModifiedBy>
  <cp:revision>5</cp:revision>
  <dcterms:created xsi:type="dcterms:W3CDTF">2018-03-27T07:47:35Z</dcterms:created>
  <dcterms:modified xsi:type="dcterms:W3CDTF">2024-02-16T13:49:48Z</dcterms:modified>
</cp:coreProperties>
</file>