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mp3" ContentType="audio/unknown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0" r:id="rId2"/>
    <p:sldId id="289" r:id="rId3"/>
    <p:sldId id="284" r:id="rId4"/>
    <p:sldId id="290" r:id="rId5"/>
    <p:sldId id="285" r:id="rId6"/>
    <p:sldId id="291" r:id="rId7"/>
    <p:sldId id="288" r:id="rId8"/>
    <p:sldId id="292" r:id="rId9"/>
    <p:sldId id="287" r:id="rId10"/>
    <p:sldId id="293" r:id="rId11"/>
    <p:sldId id="286" r:id="rId12"/>
    <p:sldId id="294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9439CC4-C104-437E-A2A7-6E01899DA255}" v="9" dt="2021-11-30T04:18:54.69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34" d="100"/>
          <a:sy n="34" d="100"/>
        </p:scale>
        <p:origin x="-2394" y="-7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EDFAA-CFB4-415D-A634-F75F83FF7701}" type="datetimeFigureOut">
              <a:rPr lang="ru-RU" smtClean="0"/>
              <a:pPr/>
              <a:t>03.12.2021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B319B-D6E0-45EC-94BD-2B7C6B9D0B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EDFAA-CFB4-415D-A634-F75F83FF7701}" type="datetimeFigureOut">
              <a:rPr lang="ru-RU" smtClean="0"/>
              <a:pPr/>
              <a:t>03.12.2021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B319B-D6E0-45EC-94BD-2B7C6B9D0B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EDFAA-CFB4-415D-A634-F75F83FF7701}" type="datetimeFigureOut">
              <a:rPr lang="ru-RU" smtClean="0"/>
              <a:pPr/>
              <a:t>03.12.2021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B319B-D6E0-45EC-94BD-2B7C6B9D0B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EDFAA-CFB4-415D-A634-F75F83FF7701}" type="datetimeFigureOut">
              <a:rPr lang="ru-RU" smtClean="0"/>
              <a:pPr/>
              <a:t>03.12.2021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B319B-D6E0-45EC-94BD-2B7C6B9D0B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EDFAA-CFB4-415D-A634-F75F83FF7701}" type="datetimeFigureOut">
              <a:rPr lang="ru-RU" smtClean="0"/>
              <a:pPr/>
              <a:t>03.12.2021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B319B-D6E0-45EC-94BD-2B7C6B9D0B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EDFAA-CFB4-415D-A634-F75F83FF7701}" type="datetimeFigureOut">
              <a:rPr lang="ru-RU" smtClean="0"/>
              <a:pPr/>
              <a:t>03.12.2021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B319B-D6E0-45EC-94BD-2B7C6B9D0B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EDFAA-CFB4-415D-A634-F75F83FF7701}" type="datetimeFigureOut">
              <a:rPr lang="ru-RU" smtClean="0"/>
              <a:pPr/>
              <a:t>03.12.2021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B319B-D6E0-45EC-94BD-2B7C6B9D0B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EDFAA-CFB4-415D-A634-F75F83FF7701}" type="datetimeFigureOut">
              <a:rPr lang="ru-RU" smtClean="0"/>
              <a:pPr/>
              <a:t>03.12.2021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B319B-D6E0-45EC-94BD-2B7C6B9D0B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EDFAA-CFB4-415D-A634-F75F83FF7701}" type="datetimeFigureOut">
              <a:rPr lang="ru-RU" smtClean="0"/>
              <a:pPr/>
              <a:t>03.12.2021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B319B-D6E0-45EC-94BD-2B7C6B9D0B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EDFAA-CFB4-415D-A634-F75F83FF7701}" type="datetimeFigureOut">
              <a:rPr lang="ru-RU" smtClean="0"/>
              <a:pPr/>
              <a:t>03.12.2021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B319B-D6E0-45EC-94BD-2B7C6B9D0B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EDFAA-CFB4-415D-A634-F75F83FF7701}" type="datetimeFigureOut">
              <a:rPr lang="ru-RU" smtClean="0"/>
              <a:pPr/>
              <a:t>03.12.2021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B319B-D6E0-45EC-94BD-2B7C6B9D0B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EDFAA-CFB4-415D-A634-F75F83FF7701}" type="datetimeFigureOut">
              <a:rPr lang="ru-RU" smtClean="0"/>
              <a:pPr/>
              <a:t>03.12.2021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DB319B-D6E0-45EC-94BD-2B7C6B9D0B1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media1.mp3"/><Relationship Id="rId5" Type="http://schemas.openxmlformats.org/officeDocument/2006/relationships/image" Target="../media/image2.png"/><Relationship Id="rId4" Type="http://schemas.microsoft.com/office/2007/relationships/media" Target="../media/media1.mp3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3" y="36513"/>
            <a:ext cx="9101137" cy="682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1214414" y="928670"/>
            <a:ext cx="585791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Путешествие по стране книг!!!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3" y="36513"/>
            <a:ext cx="9101137" cy="682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-396552" y="-459432"/>
            <a:ext cx="10585176" cy="820891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3" y="36513"/>
            <a:ext cx="9101137" cy="682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071538" y="500042"/>
            <a:ext cx="557216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Подведем итог нашему сказочному путешествию</a:t>
            </a:r>
          </a:p>
          <a:p>
            <a:endParaRPr lang="ru-RU" dirty="0"/>
          </a:p>
          <a:p>
            <a:endParaRPr lang="ru-RU" dirty="0"/>
          </a:p>
          <a:p>
            <a:pPr marL="342900" indent="-342900">
              <a:buFont typeface="Wingdings" pitchFamily="2" charset="2"/>
              <a:buChar char="ü"/>
            </a:pPr>
            <a:r>
              <a:rPr lang="ru-RU" sz="3600" dirty="0">
                <a:solidFill>
                  <a:schemeClr val="accent2">
                    <a:lumMod val="50000"/>
                  </a:schemeClr>
                </a:solidFill>
              </a:rPr>
              <a:t>Сегодня я узнал….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3600" dirty="0">
                <a:solidFill>
                  <a:schemeClr val="accent2">
                    <a:lumMod val="50000"/>
                  </a:schemeClr>
                </a:solidFill>
              </a:rPr>
              <a:t>Мне было интересно….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3600" dirty="0">
                <a:solidFill>
                  <a:schemeClr val="accent2">
                    <a:lumMod val="50000"/>
                  </a:schemeClr>
                </a:solidFill>
              </a:rPr>
              <a:t>Мне хотелось бы прочитать….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3600" dirty="0">
                <a:solidFill>
                  <a:schemeClr val="accent2">
                    <a:lumMod val="50000"/>
                  </a:schemeClr>
                </a:solidFill>
              </a:rPr>
              <a:t>Я желаю ребятам….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3" y="36513"/>
            <a:ext cx="9101137" cy="682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-396552" y="-459432"/>
            <a:ext cx="10585176" cy="820891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3" y="36513"/>
            <a:ext cx="9101137" cy="682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-396552" y="-459432"/>
            <a:ext cx="10585176" cy="820891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3021"/>
            <a:ext cx="9101137" cy="682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1142976" y="1214422"/>
            <a:ext cx="592935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Загадка:</a:t>
            </a:r>
          </a:p>
          <a:p>
            <a:endParaRPr lang="ru-RU" sz="3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Не куст, а с листочками,</a:t>
            </a:r>
          </a:p>
          <a:p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Не рубашка, а сшита,</a:t>
            </a:r>
          </a:p>
          <a:p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Не человек, а рассказывает.</a:t>
            </a:r>
          </a:p>
          <a:p>
            <a:pPr algn="r"/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3600" b="1" i="1" dirty="0">
                <a:latin typeface="Times New Roman" pitchFamily="18" charset="0"/>
                <a:cs typeface="Times New Roman" pitchFamily="18" charset="0"/>
              </a:rPr>
              <a:t>Книга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pic>
        <p:nvPicPr>
          <p:cNvPr id="2" name="Веселая книга">
            <a:hlinkClick r:id="" action="ppaction://media"/>
            <a:extLst>
              <a:ext uri="{FF2B5EF4-FFF2-40B4-BE49-F238E27FC236}">
                <a16:creationId xmlns:a16="http://schemas.microsoft.com/office/drawing/2014/main" xmlns="" id="{647D075C-2D12-4308-8F20-459E31F11EF6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="" xmlns:p14="http://schemas.microsoft.com/office/powerpoint/2010/main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4263553" y="5312090"/>
            <a:ext cx="730250" cy="730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75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3" y="36513"/>
            <a:ext cx="9101137" cy="682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-396552" y="-459432"/>
            <a:ext cx="10585176" cy="820891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096404" cy="6822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3" y="36513"/>
            <a:ext cx="9101137" cy="682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-396552" y="-459432"/>
            <a:ext cx="10585176" cy="820891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3" y="36513"/>
            <a:ext cx="9101137" cy="682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4117" t="20392" r="15293" b="34118"/>
          <a:stretch>
            <a:fillRect/>
          </a:stretch>
        </p:blipFill>
        <p:spPr bwMode="auto">
          <a:xfrm>
            <a:off x="2428860" y="1357298"/>
            <a:ext cx="4286280" cy="2071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428860" y="3929066"/>
            <a:ext cx="442915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1.Обложка или переплет;</a:t>
            </a:r>
          </a:p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2. Форзац;</a:t>
            </a:r>
          </a:p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3. Страницы.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3" y="36513"/>
            <a:ext cx="9101137" cy="682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-396552" y="-459432"/>
            <a:ext cx="10585176" cy="820891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3" y="36513"/>
            <a:ext cx="9101137" cy="682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071538" y="500042"/>
            <a:ext cx="5572164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русском народе говорят…</a:t>
            </a:r>
          </a:p>
          <a:p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endParaRPr lang="ru-RU" sz="24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ru-RU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Кто много читает, тот много знает.</a:t>
            </a:r>
          </a:p>
          <a:p>
            <a:pPr>
              <a:buFontTx/>
              <a:buChar char="-"/>
            </a:pPr>
            <a:r>
              <a:rPr lang="ru-RU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Книга учит жить, книгой надо дорожить.</a:t>
            </a:r>
          </a:p>
          <a:p>
            <a:pPr>
              <a:buFontTx/>
              <a:buChar char="-"/>
            </a:pPr>
            <a:r>
              <a:rPr lang="ru-RU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Одна книга тысячи людей учит.</a:t>
            </a:r>
          </a:p>
          <a:p>
            <a:pPr>
              <a:buFontTx/>
              <a:buChar char="-"/>
            </a:pPr>
            <a:r>
              <a:rPr lang="ru-RU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Хорошую книгу читать не в тягость, а в радость.</a:t>
            </a:r>
          </a:p>
          <a:p>
            <a:pPr>
              <a:buFontTx/>
              <a:buChar char="-"/>
            </a:pPr>
            <a:r>
              <a:rPr lang="ru-RU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Книга твой друг, без нее как без рук.</a:t>
            </a:r>
          </a:p>
          <a:p>
            <a:pPr>
              <a:buFontTx/>
              <a:buChar char="-"/>
            </a:pPr>
            <a:r>
              <a:rPr lang="ru-RU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Книгу читать, скуки не знать.</a:t>
            </a:r>
            <a:endParaRPr lang="ru-RU" sz="24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339</TotalTime>
  <Words>123</Words>
  <Application>Microsoft Office PowerPoint</Application>
  <PresentationFormat>Экран (4:3)</PresentationFormat>
  <Paragraphs>26</Paragraphs>
  <Slides>12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18</cp:revision>
  <dcterms:created xsi:type="dcterms:W3CDTF">2017-01-06T16:49:33Z</dcterms:created>
  <dcterms:modified xsi:type="dcterms:W3CDTF">2021-12-03T06:01:36Z</dcterms:modified>
</cp:coreProperties>
</file>