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9" r:id="rId4"/>
    <p:sldId id="278" r:id="rId5"/>
    <p:sldId id="256" r:id="rId6"/>
    <p:sldId id="27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9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9E41DD-9CD6-4CF3-B7F5-2D25697A7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1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4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8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9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2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2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3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5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B6E135-EB35-4C2D-ADC7-CCC03224AF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618-7C37-4CFE-AB32-C1337DCACE08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6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rosaem.online/himicheskij-sostav-zhidkosti-dlja-vejp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10.jpeg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7;&#1090;&#1086;&#1076;%20&#1088;&#1072;&#1079;&#1088;&#1072;&#1073;&#1086;&#1090;&#1082;&#1072;\&#1082;&#1074;&#1077;&#1089;&#1090;\lv_0_20220613064021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10.jpeg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o6QNfVXQA0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14" y="224107"/>
            <a:ext cx="11395173" cy="64097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группа «Юристы»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 вопрос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Вейпы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точки зрения закона».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2055" y="2526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4748" t="46497" r="23022" b="35032"/>
          <a:stretch>
            <a:fillRect/>
          </a:stretch>
        </p:blipFill>
        <p:spPr bwMode="auto">
          <a:xfrm>
            <a:off x="3274988" y="3769302"/>
            <a:ext cx="2336104" cy="243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1870" t="47134" r="20864" b="28025"/>
          <a:stretch>
            <a:fillRect/>
          </a:stretch>
        </p:blipFill>
        <p:spPr bwMode="auto">
          <a:xfrm>
            <a:off x="6262253" y="3765840"/>
            <a:ext cx="2369127" cy="253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группа «Химики-лаборанты»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055" y="1382280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лабораторную работу по определению состава заправок для электронных сигарет.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32164" y="3482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https://brosaem.online/himicheskij-sostav-zhidkosti-dlja-vejpa/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группа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Веб-мастера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509" y="2227407"/>
            <a:ext cx="4772891" cy="4351338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должены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и красочно оформить собранный материал и фотодокументы в презентацию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веб-страницу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6" descr="Вебмастер: кто это такой и чем он занимаетс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302" y="1620981"/>
            <a:ext cx="5934366" cy="356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группа «Редакторы»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Отвечают за правильное изложение фактов, стиль и безошибочность набора текста.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информации с дальнейшим анализом по теме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Вейповый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туман обмана».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Лучшие текстовые редакторы для работы онлайн | World-X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028" y="2050473"/>
            <a:ext cx="5635338" cy="281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работы с источниками информации обсудить результаты работы в группе и подготовить совместный отчет. Результатом выполнения работы должны быть презентации изученных элементов,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веб-страницы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использование текстового редактора заданий исследования. Вывод исследуемых вопросов.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-33250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ролей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91102" y="839210"/>
            <a:ext cx="3668279" cy="3123191"/>
            <a:chOff x="460376" y="1240991"/>
            <a:chExt cx="2975552" cy="2331111"/>
          </a:xfrm>
        </p:grpSpPr>
        <p:pic>
          <p:nvPicPr>
            <p:cNvPr id="20482" name="Picture 2" descr="Зарубежные журналисты поздравили казахстанских коллег с профессиональным  праздником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376" y="1240991"/>
              <a:ext cx="2975552" cy="1984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7719" y="3202770"/>
              <a:ext cx="2735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 группа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«Журналисты»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4225631" y="872837"/>
            <a:ext cx="3602185" cy="3255817"/>
            <a:chOff x="3602178" y="1274619"/>
            <a:chExt cx="2903886" cy="231133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01965" y="3216625"/>
              <a:ext cx="208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группа «Врачи»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84" name="Picture 4" descr="Мужчины-врачи готовы примерить роль наставника в большей степени, нежели  женщины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7380"/>
            <a:stretch>
              <a:fillRect/>
            </a:stretch>
          </p:blipFill>
          <p:spPr bwMode="auto">
            <a:xfrm>
              <a:off x="3602178" y="1274619"/>
              <a:ext cx="2903886" cy="1995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13"/>
          <p:cNvGrpSpPr/>
          <p:nvPr/>
        </p:nvGrpSpPr>
        <p:grpSpPr>
          <a:xfrm>
            <a:off x="8038809" y="889071"/>
            <a:ext cx="3585153" cy="3017910"/>
            <a:chOff x="6805756" y="1235435"/>
            <a:chExt cx="2975552" cy="25168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340576" y="3382934"/>
              <a:ext cx="2347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группа «Юристы»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86" name="Picture 6" descr="Юрист-2020: что изменится в профессии в ближайшие пять лет - новости  Право.ру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5756" y="1235435"/>
              <a:ext cx="2975552" cy="2231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51164" y="6250770"/>
            <a:ext cx="3519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группа «Химики-лаборанты»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 descr="Химики-лаборанты Волгоградского региона соревнуются за звание &quot;Лучший по  профессии&quot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210" y="3823852"/>
            <a:ext cx="3553695" cy="236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567811" y="6292334"/>
            <a:ext cx="26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группа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Веб-мастера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AutoShape 12" descr="Вебмастер: кто это такой и чем он занимает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Вебмастер: кто это такой и чем он занимает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Вебмастер: кто это такой и чем он занимается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59538" y="3962399"/>
            <a:ext cx="3833092" cy="229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874536" y="6292334"/>
            <a:ext cx="256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группа «Редакторы»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0" name="Picture 20" descr="Лучшие текстовые редакторы для работы онлайн | World-X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066" y="4073237"/>
            <a:ext cx="36957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35527" y="207818"/>
            <a:ext cx="156556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ОТЧЕТ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6804581"/>
              </p:ext>
            </p:extLst>
          </p:nvPr>
        </p:nvGraphicFramePr>
        <p:xfrm>
          <a:off x="789708" y="1450335"/>
          <a:ext cx="10861964" cy="434261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99591"/>
                <a:gridCol w="2851226"/>
                <a:gridCol w="2946268"/>
                <a:gridCol w="2864879"/>
              </a:tblGrid>
              <a:tr h="5257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 на проблемный вопрос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Найдены аргументированные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ответы на все вопросы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Найдены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ответы не на все вопросы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Найден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краткий ответ на основной вопрос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5249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Раскрытие 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раскрыта полно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раскрыта частично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Начата работа над темой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Логичность 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изложении материала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Логичное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изложение материала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логики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Незначительные нарушения логики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6041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Авторская оригинальность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Ощутимы авторские находки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 совсем стандартная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работы, самостоятельность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Несамостоятельная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 самостоятельная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40171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по кругу высказываются одним предложением, выбирая начало фразы из рефлексивного экрана на доске: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почувствовал, что…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приобрел…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попробую…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 что ж, наш друг, решенье за тобой-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вправе сам командовать судьбой.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согласиться можешь, но отказ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Окажется получше в сотню раз.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Здоровье вправе ты спасти.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Подумай, может ты на правильном пути.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если все-таки успел свернуть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потрудись  его себе вернуть!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Уважаемые участники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Сегодняшний урок пройдет в форме увлекательного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  Путешествие будет тяжелым, необходимо использовать всю вашу сноровку, умственные способности, знания, полученные на предыдущих уроках. Я думаю, все вы прекрасно справитесь. Ваша задача систематизировать добытую информацию и представить ее к защите.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vogazeta.ru/uploads/full_size_1526914889-4a22f0a275f91e4c4dbacfc96f386448.jpg"/>
          <p:cNvPicPr>
            <a:picLocks noChangeAspect="1" noChangeArrowheads="1"/>
          </p:cNvPicPr>
          <p:nvPr/>
        </p:nvPicPr>
        <p:blipFill>
          <a:blip r:embed="rId2" cstate="print"/>
          <a:srcRect l="1910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lv_0_2022061306402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1227" y="0"/>
            <a:ext cx="9089571" cy="681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D5052F-0FA0-48E9-A0CA-B93C24F3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WEB-КВЕСТ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«ВЕЙПОВЫЙ ТУМАН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ОБМАНА»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3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-e15741471762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1856" cy="6878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-33250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ролей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1102" y="839210"/>
            <a:ext cx="3668279" cy="3123191"/>
            <a:chOff x="460376" y="1240991"/>
            <a:chExt cx="2975552" cy="2331111"/>
          </a:xfrm>
        </p:grpSpPr>
        <p:pic>
          <p:nvPicPr>
            <p:cNvPr id="20482" name="Picture 2" descr="Зарубежные журналисты поздравили казахстанских коллег с профессиональным  праздником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376" y="1240991"/>
              <a:ext cx="2975552" cy="1984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7719" y="3202770"/>
              <a:ext cx="2735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 группа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«Журналисты»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25631" y="872837"/>
            <a:ext cx="3602185" cy="3255817"/>
            <a:chOff x="3602178" y="1274619"/>
            <a:chExt cx="2903886" cy="231133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01965" y="3216625"/>
              <a:ext cx="208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группа «Врачи»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84" name="Picture 4" descr="Мужчины-врачи готовы примерить роль наставника в большей степени, нежели  женщины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7380"/>
            <a:stretch>
              <a:fillRect/>
            </a:stretch>
          </p:blipFill>
          <p:spPr bwMode="auto">
            <a:xfrm>
              <a:off x="3602178" y="1274619"/>
              <a:ext cx="2903886" cy="1995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8038809" y="889071"/>
            <a:ext cx="3585153" cy="3017910"/>
            <a:chOff x="6805756" y="1235435"/>
            <a:chExt cx="2975552" cy="25168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340576" y="3382934"/>
              <a:ext cx="2347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группа «Юристы»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86" name="Picture 6" descr="Юрист-2020: что изменится в профессии в ближайшие пять лет - новости  Право.ру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5756" y="1235435"/>
              <a:ext cx="2975552" cy="2231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51164" y="6250770"/>
            <a:ext cx="3519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группа «Химики-лаборанты»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 descr="Химики-лаборанты Волгоградского региона соревнуются за звание &quot;Лучший по  профессии&quot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210" y="3823852"/>
            <a:ext cx="3553695" cy="236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567811" y="6292334"/>
            <a:ext cx="26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группа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Веб-мастера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AutoShape 12" descr="Вебмастер: кто это такой и чем он занимает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Вебмастер: кто это такой и чем он занимает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Вебмастер: кто это такой и чем он занимается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59538" y="3962399"/>
            <a:ext cx="3833092" cy="229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874536" y="6292334"/>
            <a:ext cx="256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группа «Редакторы»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0" name="Picture 20" descr="Лучшие текстовые редакторы для работы онлайн | World-X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066" y="4073237"/>
            <a:ext cx="36957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35527" y="207818"/>
            <a:ext cx="156556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ОТЧЕТ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«Журналисты»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9880"/>
            <a:ext cx="10515600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«Журналисты» собирают, анализируют и интерпретирует информацию по теме «Что такое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вейпы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Проблема употребления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вейпов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молодежной среде».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2055" y="2526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65434" t="47698" r="24224" b="34559"/>
          <a:stretch>
            <a:fillRect/>
          </a:stretch>
        </p:blipFill>
        <p:spPr bwMode="auto">
          <a:xfrm>
            <a:off x="710910" y="3470996"/>
            <a:ext cx="3362325" cy="297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65249" t="46987" r="24105" b="35050"/>
          <a:stretch>
            <a:fillRect/>
          </a:stretch>
        </p:blipFill>
        <p:spPr bwMode="auto">
          <a:xfrm>
            <a:off x="4461164" y="3255818"/>
            <a:ext cx="2895600" cy="326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4608" t="47169" r="23022" b="32959"/>
          <a:stretch>
            <a:fillRect/>
          </a:stretch>
        </p:blipFill>
        <p:spPr bwMode="auto">
          <a:xfrm>
            <a:off x="7863319" y="3375110"/>
            <a:ext cx="3580535" cy="308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 «Врачи»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910" y="1285298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 вопрос «Воздействие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вейпов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организм человека».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2055" y="2526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65827" t="47731" r="24461" b="36967"/>
          <a:stretch>
            <a:fillRect/>
          </a:stretch>
        </p:blipFill>
        <p:spPr bwMode="auto">
          <a:xfrm>
            <a:off x="393123" y="3487449"/>
            <a:ext cx="2862696" cy="241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63669" t="47134" r="23381" b="31210"/>
          <a:stretch>
            <a:fillRect/>
          </a:stretch>
        </p:blipFill>
        <p:spPr bwMode="auto">
          <a:xfrm>
            <a:off x="4293075" y="3434195"/>
            <a:ext cx="2745034" cy="299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5468" t="46497" r="24460" b="36306"/>
          <a:stretch>
            <a:fillRect/>
          </a:stretch>
        </p:blipFill>
        <p:spPr bwMode="auto">
          <a:xfrm>
            <a:off x="7647708" y="3422073"/>
            <a:ext cx="3574471" cy="282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385</Words>
  <Application>Microsoft Office PowerPoint</Application>
  <PresentationFormat>Произвольный</PresentationFormat>
  <Paragraphs>87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Уважаемые участники web-квеста!</vt:lpstr>
      <vt:lpstr>Слайд 3</vt:lpstr>
      <vt:lpstr>Слайд 4</vt:lpstr>
      <vt:lpstr>WEB-КВЕСТ  «ВЕЙПОВЫЙ ТУМАН  ОБМАНА»</vt:lpstr>
      <vt:lpstr>Слайд 6</vt:lpstr>
      <vt:lpstr>Описание ролей</vt:lpstr>
      <vt:lpstr>1 группа «Журналисты» </vt:lpstr>
      <vt:lpstr>2 группа «Врачи»  </vt:lpstr>
      <vt:lpstr>3 группа «Юристы» </vt:lpstr>
      <vt:lpstr>4 группа «Химики-лаборанты» </vt:lpstr>
      <vt:lpstr>5 группа «Веб-мастера» </vt:lpstr>
      <vt:lpstr>6 группа «Редакторы»  </vt:lpstr>
      <vt:lpstr>ОТЧЕТ </vt:lpstr>
      <vt:lpstr>Описание ролей</vt:lpstr>
      <vt:lpstr>Критерии оценки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8</cp:revision>
  <dcterms:created xsi:type="dcterms:W3CDTF">2020-10-04T10:29:41Z</dcterms:created>
  <dcterms:modified xsi:type="dcterms:W3CDTF">2022-06-13T04:10:47Z</dcterms:modified>
</cp:coreProperties>
</file>