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D958D-6560-48CA-A8D4-02ECBEA26A4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8DC9E1-646A-4E94-ADDD-4433FC55FC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D958D-6560-48CA-A8D4-02ECBEA26A4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8DC9E1-646A-4E94-ADDD-4433FC55FC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D958D-6560-48CA-A8D4-02ECBEA26A4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8DC9E1-646A-4E94-ADDD-4433FC55FC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D958D-6560-48CA-A8D4-02ECBEA26A4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8DC9E1-646A-4E94-ADDD-4433FC55FC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D958D-6560-48CA-A8D4-02ECBEA26A4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8DC9E1-646A-4E94-ADDD-4433FC55FC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D958D-6560-48CA-A8D4-02ECBEA26A48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8DC9E1-646A-4E94-ADDD-4433FC55FC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D958D-6560-48CA-A8D4-02ECBEA26A48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8DC9E1-646A-4E94-ADDD-4433FC55FC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D958D-6560-48CA-A8D4-02ECBEA26A48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8DC9E1-646A-4E94-ADDD-4433FC55FC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D958D-6560-48CA-A8D4-02ECBEA26A48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8DC9E1-646A-4E94-ADDD-4433FC55FC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D958D-6560-48CA-A8D4-02ECBEA26A48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8DC9E1-646A-4E94-ADDD-4433FC55FC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0D958D-6560-48CA-A8D4-02ECBEA26A48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8DC9E1-646A-4E94-ADDD-4433FC55FC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0D958D-6560-48CA-A8D4-02ECBEA26A4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8DC9E1-646A-4E94-ADDD-4433FC55FCD9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12192000" cy="9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6766560"/>
            <a:ext cx="12192000" cy="9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959801"/>
            <a:ext cx="12192000" cy="548004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 bwMode="auto">
          <a:xfrm>
            <a:off x="1748496" y="313470"/>
            <a:ext cx="8695008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0" cap="none" spc="0">
                <a:ln w="0"/>
                <a:solidFill>
                  <a:schemeClr val="tx1"/>
                </a:solidFill>
                <a:latin typeface="Comic Sans MS"/>
              </a:rPr>
              <a:t>Образовательные тренды: за и против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10049256" y="5898199"/>
            <a:ext cx="2066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ru-RU"/>
              <a:t>Пасечник М.Н.</a:t>
            </a:r>
            <a:endParaRPr/>
          </a:p>
          <a:p>
            <a:pPr algn="r">
              <a:defRPr/>
            </a:pPr>
            <a:r>
              <a:rPr lang="ru-RU"/>
              <a:t>МБОУ «СОШ №47»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0" y="0"/>
            <a:ext cx="12192000" cy="9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385310" y="255097"/>
            <a:ext cx="2865882" cy="150011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8440" y="279654"/>
            <a:ext cx="2834488" cy="202463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0" t="18527" r="0" b="3424"/>
          <a:stretch/>
        </p:blipFill>
        <p:spPr bwMode="auto">
          <a:xfrm>
            <a:off x="1911096" y="1826046"/>
            <a:ext cx="7833931" cy="45857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 bwMode="auto">
          <a:xfrm>
            <a:off x="0" y="6766560"/>
            <a:ext cx="12192000" cy="9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12192000" cy="9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6766560"/>
            <a:ext cx="12192000" cy="9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18825" t="27999" r="31450" b="18667"/>
          <a:stretch/>
        </p:blipFill>
        <p:spPr bwMode="auto">
          <a:xfrm>
            <a:off x="1947671" y="1508759"/>
            <a:ext cx="8019288" cy="48381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3030898" y="435112"/>
            <a:ext cx="6130204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0" cap="none" spc="0">
                <a:ln w="0"/>
                <a:solidFill>
                  <a:schemeClr val="tx1"/>
                </a:solidFill>
                <a:latin typeface="Comic Sans MS"/>
              </a:rPr>
              <a:t>Персонализация обучения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12192000" cy="9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6766560"/>
            <a:ext cx="12192000" cy="9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253716" y="435112"/>
            <a:ext cx="5684568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0" cap="none" spc="0">
                <a:ln w="0"/>
                <a:solidFill>
                  <a:schemeClr val="tx1"/>
                </a:solidFill>
                <a:latin typeface="Comic Sans MS"/>
              </a:rPr>
              <a:t>Цифровизация обучения</a:t>
            </a:r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660904" y="1618958"/>
            <a:ext cx="6630874" cy="368497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5144" t="0" r="2957" b="0"/>
          <a:stretch/>
        </p:blipFill>
        <p:spPr bwMode="auto">
          <a:xfrm>
            <a:off x="210311" y="1539603"/>
            <a:ext cx="2450593" cy="144924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l="14357" t="15770" r="30400" b="14665"/>
          <a:stretch/>
        </p:blipFill>
        <p:spPr bwMode="auto">
          <a:xfrm>
            <a:off x="9166539" y="840165"/>
            <a:ext cx="2879158" cy="2039371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01395" y="3526367"/>
            <a:ext cx="2444475" cy="2855591"/>
          </a:xfrm>
          <a:prstGeom prst="rect">
            <a:avLst/>
          </a:prstGeom>
          <a:noFill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/>
          <a:srcRect l="12945" t="0" r="12860" b="0"/>
          <a:stretch/>
        </p:blipFill>
        <p:spPr bwMode="auto">
          <a:xfrm>
            <a:off x="8916283" y="3974961"/>
            <a:ext cx="3129414" cy="25307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12192000" cy="9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6766560"/>
            <a:ext cx="12192000" cy="9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412066" y="368334"/>
            <a:ext cx="7587334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0" cap="none" spc="0">
                <a:ln w="0"/>
                <a:solidFill>
                  <a:schemeClr val="tx1"/>
                </a:solidFill>
                <a:latin typeface="Comic Sans MS"/>
              </a:rPr>
              <a:t>Мобильное/смешанное обучение</a:t>
            </a: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303904" y="1188402"/>
            <a:ext cx="5730367" cy="54780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12192000" cy="9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6766560"/>
            <a:ext cx="12192000" cy="914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582882" y="254844"/>
            <a:ext cx="5190845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0" cap="none" spc="0">
                <a:ln w="0"/>
                <a:solidFill>
                  <a:schemeClr val="tx1"/>
                </a:solidFill>
                <a:latin typeface="Comic Sans MS"/>
              </a:rPr>
              <a:t>Тренды в образовании</a:t>
            </a:r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064579"/>
            <a:ext cx="12192000" cy="54800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Широкоэкранный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dc:identifier/>
  <dc:language/>
  <cp:lastModifiedBy>Марина Пасечник</cp:lastModifiedBy>
  <cp:revision>13</cp:revision>
  <dcterms:created xsi:type="dcterms:W3CDTF">2022-03-21T11:25:43Z</dcterms:created>
  <dcterms:modified xsi:type="dcterms:W3CDTF">2024-02-26T12:28:19Z</dcterms:modified>
  <cp:category/>
  <cp:contentStatus/>
  <cp:version/>
</cp:coreProperties>
</file>