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2" r:id="rId3"/>
    <p:sldId id="284" r:id="rId4"/>
    <p:sldId id="259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5" r:id="rId16"/>
    <p:sldId id="286" r:id="rId17"/>
    <p:sldId id="283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94660"/>
  </p:normalViewPr>
  <p:slideViewPr>
    <p:cSldViewPr>
      <p:cViewPr varScale="1">
        <p:scale>
          <a:sx n="69" d="100"/>
          <a:sy n="69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4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1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19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7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11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4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4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1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2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2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2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4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0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6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4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986946"/>
            <a:ext cx="8300394" cy="135639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Методика проведения прогулки в детском саду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7992888" cy="1127405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4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кола №1279 ДО №4 «Лукоморье»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Выполнила воспитатель </a:t>
            </a:r>
            <a:r>
              <a:rPr lang="ru-RU" sz="2400" b="1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Смелянец</a:t>
            </a:r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П.М. </a:t>
            </a:r>
            <a:endParaRPr lang="ru-RU" sz="24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C:\Users\%D0%98%D0%BD%D0%BD%D0%B0\Desktop\%D0%9F%D0%9E%D0%9B%D0%98%D0%9D%D0%90\scale_1200.webp"/>
          <p:cNvSpPr>
            <a:spLocks noChangeAspect="1" noChangeArrowheads="1"/>
          </p:cNvSpPr>
          <p:nvPr/>
        </p:nvSpPr>
        <p:spPr bwMode="auto">
          <a:xfrm>
            <a:off x="155574" y="-144463"/>
            <a:ext cx="3480321" cy="34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93" y="188640"/>
            <a:ext cx="5976664" cy="40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347713" cy="65916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ДЕТЕЙ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1"/>
            <a:ext cx="302433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двигательную активность на прогулке включают: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упражнения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элементами соревнований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387">
            <a:off x="494531" y="3882391"/>
            <a:ext cx="3711324" cy="2783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7959" y="908721"/>
            <a:ext cx="3860465" cy="495746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место на прогулке отводится играм, преимущественно подвижным. Выбор игры зависит от времени года, погоды, температуры воздуха. В холодные дни целесообразно начинать прогулку с игр большой подвижности, связанных с бегом, метанием, прыжками.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сырую, дождливую погоду (особенно весной и осенью) следует организовать малоподвижные игры, которые не требуют большого пространства.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прогулок могут быть широко использованы бессюжетные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предметами, а в старших группах – элементы спортивных игр.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подвижных игр и отдельных упражнений в основных движениях на прогулке организуются и спортивные развлечения (упражнения).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963">
            <a:off x="728163" y="274150"/>
            <a:ext cx="2895786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762">
            <a:off x="4215248" y="458528"/>
            <a:ext cx="4073563" cy="305517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30">
            <a:off x="4691832" y="3599341"/>
            <a:ext cx="3960986" cy="297074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7" r="18390" b="-1"/>
          <a:stretch/>
        </p:blipFill>
        <p:spPr>
          <a:xfrm rot="4948529">
            <a:off x="1637045" y="3575968"/>
            <a:ext cx="3236570" cy="30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347713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ДЕТЬМИ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1548" r="8696"/>
          <a:stretch/>
        </p:blipFill>
        <p:spPr>
          <a:xfrm rot="5718141">
            <a:off x="6075253" y="809933"/>
            <a:ext cx="2920167" cy="278670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4601011" cy="342410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прогулок воспитатель организует индивидуальную работу с детьми: для одних организует работу с мячом, метание в цель, для других – упражнение в равновесии, для третьих – перешагивание или перепрыгивание через препятствие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прогулках организуется и работа по развитию речи ребенка: звукопроизношение, заучивание стихов и беседа по консультации логопеда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на прогулке тщательно планируется. Важно, чтобы ребенок, с которым ведется индивидуальная работа, понимал ее необходимость и охотно выполнял предложенные задания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874">
            <a:off x="4926252" y="3133023"/>
            <a:ext cx="2576074" cy="34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347713" cy="80317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948">
            <a:off x="4518371" y="3896862"/>
            <a:ext cx="3566991" cy="2675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963" r="6071" b="30929"/>
          <a:stretch/>
        </p:blipFill>
        <p:spPr>
          <a:xfrm rot="21168078">
            <a:off x="544674" y="3942373"/>
            <a:ext cx="3621995" cy="26246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501" y="991815"/>
            <a:ext cx="8425971" cy="2682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 на прогулке также нуждается в грамотном руководстве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может предложить детям организовать сюжетно-ролевую или подвижную игру, занимательные задания, игрушки или инвентарь для труда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целей и задач прогулки воспитатель готовит необходимый выносной материал для различных видов детской деятельности, соответствующим санитарно-гигиеническим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22508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779" y="249962"/>
            <a:ext cx="8568952" cy="129614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должен обеспечить детям полную безопасность, научить их использовать пособия в соответствии с их назначением, осуществлять постоянный контроль деятельности детей на протяжении всей прогулки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167">
            <a:off x="410381" y="1471208"/>
            <a:ext cx="2499742" cy="3441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21" y="1198323"/>
            <a:ext cx="2323728" cy="31001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r="15266" b="20033"/>
          <a:stretch/>
        </p:blipFill>
        <p:spPr>
          <a:xfrm rot="463082">
            <a:off x="5599980" y="1486690"/>
            <a:ext cx="2793668" cy="29819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079">
            <a:off x="4820450" y="4278624"/>
            <a:ext cx="3480312" cy="2316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t="20079" r="6560" b="13688"/>
          <a:stretch/>
        </p:blipFill>
        <p:spPr>
          <a:xfrm rot="21272300">
            <a:off x="770646" y="4298489"/>
            <a:ext cx="3970821" cy="23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9372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при организации прогулок на участке детского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34" y="1052736"/>
            <a:ext cx="8568952" cy="3888432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выходом детей на прогулку воспитатель осматривает территорию участка на предмет соответствия требованиям безопасности в соответствии со своей должностной инструкцией.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усиления ветра до недопустимых параметров, ухудшения погодных условий (дождь, метель и др.) во время прогулки, воспитатель должен немедленно завести детей в помещение.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прогулки воспитатель следит, чтобы дети не уходили за пределы участка детского сада. В случае самовольного ухода ребенка немедленно сообщать о случившемся руководителю ДОУ.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прогулки воспитатель должен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 безопасного поведения,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безопасного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09120"/>
            <a:ext cx="3888432" cy="2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768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детей одних, без присмотра работников Учреждения;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детских играх острые, колющие, режущие предметы, сломанные игрушки.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каждом несчастном случае с ребенком воспитатель должен немедленно возвестить руководителя, родителей, при необходимости привлечь медицинский персонал для оказания первой медицинской помощи. При необходимости организовать доставку ребенка в отделение скорой помощи.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2880320" cy="2686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1048"/>
            <a:ext cx="3456384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4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0873" cy="13208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Palatino Linotype" pitchFamily="18" charset="0"/>
              </a:rPr>
              <a:t>Г.А. Сперанский писал: «</a:t>
            </a:r>
            <a:r>
              <a:rPr lang="ru-RU" sz="2800" b="1" i="1" u="sng" dirty="0" smtClean="0">
                <a:solidFill>
                  <a:srgbClr val="FF0000"/>
                </a:solidFill>
                <a:latin typeface="Palatino Linotype" pitchFamily="18" charset="0"/>
              </a:rPr>
              <a:t>День, проведенный ребенком без прогулки, потерян для его здоровья</a:t>
            </a:r>
            <a:r>
              <a:rPr lang="ru-RU" sz="2800" b="1" i="1" dirty="0" smtClean="0">
                <a:solidFill>
                  <a:srgbClr val="FF0000"/>
                </a:solidFill>
                <a:latin typeface="Palatino Linotype" pitchFamily="18" charset="0"/>
              </a:rPr>
              <a:t>»</a:t>
            </a:r>
            <a:endParaRPr lang="ru-RU" sz="2800" b="1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242">
            <a:off x="4683077" y="1667713"/>
            <a:ext cx="3744723" cy="2491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6724" r="6723" b="12595"/>
          <a:stretch/>
        </p:blipFill>
        <p:spPr>
          <a:xfrm rot="690833">
            <a:off x="4644282" y="4088637"/>
            <a:ext cx="3236862" cy="23305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8" r="7720" b="19106"/>
          <a:stretch/>
        </p:blipFill>
        <p:spPr>
          <a:xfrm rot="21195624">
            <a:off x="1502916" y="1712559"/>
            <a:ext cx="3001055" cy="2765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133">
            <a:off x="1284358" y="4465346"/>
            <a:ext cx="3120865" cy="23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140968"/>
            <a:ext cx="6347713" cy="94719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4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064896" cy="60486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Прогулка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это заранее организованный воспитателем режимный момент, который проходит на свежем воздухе</a:t>
            </a:r>
          </a:p>
          <a:p>
            <a:pPr marL="0" indent="0" algn="ctr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прогулки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Способствовать укреплению здоровья, профилактики утомления, физическому и умственному развитию детей, восстановлению сниженных в процессе деятельности функциональных ресурсов организма</a:t>
            </a:r>
          </a:p>
          <a:p>
            <a:pPr marL="0" indent="0" algn="ctr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Задачи прогулки: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Оказывать закаливающее воздействие на организм в естественных условиях;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Способствовать повышению уровня физической подготовленности детей дошкольного возраста;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Оптимизировать двигательную активность детей;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Способствовать познавательно-речевому, художественно-эстетическому, социально-личностному развитию детей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05188"/>
            <a:ext cx="6347713" cy="58715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прогулке</a:t>
            </a:r>
            <a:endParaRPr lang="ru-RU" sz="24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0734" y="652726"/>
            <a:ext cx="7921079" cy="200216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должен научить детей одеваться и раздеваться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определенной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все они надевают колготки, кофту, свитер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от погоды)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штаны, обувь, затем шапку, пальто, шарф и варежки. При возвращении с прогулки раздеваются в обратном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 помогает одевать няня, давая, однако, им возможность самим сделать то, что они могут. Когда у детей выработаются навыки одевания и раздевания, они будут делать это быстро и аккуратно, воспитатель только помогает им в отдельных случаях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861048"/>
            <a:ext cx="6347713" cy="547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одежде</a:t>
            </a:r>
            <a:endParaRPr lang="ru-RU" sz="24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4538" y="4408671"/>
            <a:ext cx="7703094" cy="1642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время года одежда и обувь должны соответствовать  погоде на данный момент и не должны способствовать перегреванию или переохлаждению детей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период во избежание перегрева у детей должны быть легкие головные уборы</a:t>
            </a:r>
          </a:p>
        </p:txBody>
      </p:sp>
    </p:spTree>
    <p:extLst>
      <p:ext uri="{BB962C8B-B14F-4D97-AF65-F5344CB8AC3E}">
        <p14:creationId xmlns:p14="http://schemas.microsoft.com/office/powerpoint/2010/main" val="275224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307602" cy="6230701"/>
          </a:xfrm>
        </p:spPr>
      </p:pic>
    </p:spTree>
    <p:extLst>
      <p:ext uri="{BB962C8B-B14F-4D97-AF65-F5344CB8AC3E}">
        <p14:creationId xmlns:p14="http://schemas.microsoft.com/office/powerpoint/2010/main" val="1900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053093"/>
            <a:ext cx="2808312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0020" y="5949280"/>
            <a:ext cx="2819637" cy="72008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963829"/>
            <a:ext cx="3024336" cy="81801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ДЕТЕЙ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965458"/>
            <a:ext cx="2808312" cy="75608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1590" y="5012835"/>
            <a:ext cx="2808312" cy="75608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ДЕТЬМИ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907023"/>
            <a:ext cx="857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должна состоять из следующих компонентов: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694221" y="316626"/>
            <a:ext cx="551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ПРОГУЛКИ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51720" y="1427024"/>
            <a:ext cx="360040" cy="6203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19872" y="2047353"/>
            <a:ext cx="360040" cy="918105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702861" y="2965458"/>
            <a:ext cx="360040" cy="9983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20602" y="4093850"/>
            <a:ext cx="360040" cy="9162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596336" y="4987254"/>
            <a:ext cx="360040" cy="9669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946" y="404664"/>
            <a:ext cx="367240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512">
            <a:off x="6040278" y="303298"/>
            <a:ext cx="2660366" cy="3547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785">
            <a:off x="4293354" y="3033959"/>
            <a:ext cx="2695102" cy="35934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flipH="1" flipV="1">
            <a:off x="323527" y="925971"/>
            <a:ext cx="3745340" cy="561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323527" y="1357440"/>
            <a:ext cx="3789323" cy="52654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может быть организован за объектами и погодными условиями.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планировании наблюдений воспитатель продумывает: оборудование и материалы, используемые по ходу наблюдения, размещение детей; приемы привлечения внимания (сюрпризные моменты, загадки, постановка познавательной задачи, проблемная ситуация); приемы активизации умственной деятельности (поисковые вопросы, действия, сравнение, использование детского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7219" y="957330"/>
            <a:ext cx="3096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Орг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аниз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ация наблюдений:</a:t>
            </a:r>
          </a:p>
        </p:txBody>
      </p:sp>
    </p:spTree>
    <p:extLst>
      <p:ext uri="{BB962C8B-B14F-4D97-AF65-F5344CB8AC3E}">
        <p14:creationId xmlns:p14="http://schemas.microsoft.com/office/powerpoint/2010/main" val="27326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r="14706"/>
          <a:stretch/>
        </p:blipFill>
        <p:spPr>
          <a:xfrm rot="570910">
            <a:off x="5847205" y="289628"/>
            <a:ext cx="2880320" cy="3471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1"/>
          <a:stretch/>
        </p:blipFill>
        <p:spPr>
          <a:xfrm>
            <a:off x="3048081" y="137593"/>
            <a:ext cx="2926441" cy="3284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757">
            <a:off x="722419" y="326719"/>
            <a:ext cx="2580279" cy="3440372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844">
            <a:off x="382116" y="3546604"/>
            <a:ext cx="4001365" cy="300102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"/>
          <a:stretch/>
        </p:blipFill>
        <p:spPr>
          <a:xfrm rot="373797">
            <a:off x="4664297" y="3557453"/>
            <a:ext cx="3867564" cy="30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1256"/>
            <a:ext cx="6347713" cy="648072"/>
          </a:xfrm>
        </p:spPr>
        <p:txBody>
          <a:bodyPr>
            <a:normAutofit/>
          </a:bodyPr>
          <a:lstStyle/>
          <a:p>
            <a:pPr algn="ctr"/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</a:t>
            </a:r>
            <a:endParaRPr lang="ru-RU" sz="25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494">
            <a:off x="4968254" y="3260415"/>
            <a:ext cx="2600743" cy="3469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870">
            <a:off x="5564200" y="896927"/>
            <a:ext cx="3229450" cy="2422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809328"/>
            <a:ext cx="4104456" cy="583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прогулки необходимо уделять внимание трудовой деятельности детей. Содержание и формы ее организации зависят от погоды и времени года.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осенью дети собирают семена цветов, осенние листья; зимой могут сгребать снег, делать из него разные соображения;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воспитатель привлекает детей к сбору игрушек, оказанию посильном помощи по наведению порядка на участке после прогулки, ухода за растениями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при организации работы с детьми на прогулке имеет эмоциональное отношение к делу, которое задает воспитатель еще до начала работы. Не всегда сама работа будет интересовать детей, иногда их привлекает цель, поставленная воспитателем, а во время выполнения работы захватывают общность интересов, слаженность, соревновательный момент</a:t>
            </a:r>
          </a:p>
        </p:txBody>
      </p:sp>
    </p:spTree>
    <p:extLst>
      <p:ext uri="{BB962C8B-B14F-4D97-AF65-F5344CB8AC3E}">
        <p14:creationId xmlns:p14="http://schemas.microsoft.com/office/powerpoint/2010/main" val="33696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" b="6821"/>
          <a:stretch/>
        </p:blipFill>
        <p:spPr>
          <a:xfrm>
            <a:off x="3027416" y="124855"/>
            <a:ext cx="2755680" cy="3462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536">
            <a:off x="4581805" y="3568382"/>
            <a:ext cx="3871399" cy="2903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880">
            <a:off x="260748" y="258783"/>
            <a:ext cx="2678625" cy="3571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994">
            <a:off x="502721" y="3601692"/>
            <a:ext cx="3782572" cy="28369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8540" r="17368" b="24390"/>
          <a:stretch/>
        </p:blipFill>
        <p:spPr>
          <a:xfrm rot="505517">
            <a:off x="5908506" y="356002"/>
            <a:ext cx="2597173" cy="32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921</TotalTime>
  <Words>836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Palatino Linotype</vt:lpstr>
      <vt:lpstr>Times New Roman</vt:lpstr>
      <vt:lpstr>Trebuchet MS</vt:lpstr>
      <vt:lpstr>Wingdings</vt:lpstr>
      <vt:lpstr>Wingdings 3</vt:lpstr>
      <vt:lpstr>Аспект</vt:lpstr>
      <vt:lpstr>Методика проведения прогулки в детском саду</vt:lpstr>
      <vt:lpstr>Презентация PowerPoint</vt:lpstr>
      <vt:lpstr>Подготовка к прогулке</vt:lpstr>
      <vt:lpstr>Презентация PowerPoint</vt:lpstr>
      <vt:lpstr>Презентация PowerPoint</vt:lpstr>
      <vt:lpstr>НАБЛЮДЕНИЯ</vt:lpstr>
      <vt:lpstr>Презентация PowerPoint</vt:lpstr>
      <vt:lpstr>ТРУДОВАЯ ДЕЯТЕЛЬНОСТЬ</vt:lpstr>
      <vt:lpstr>Презентация PowerPoint</vt:lpstr>
      <vt:lpstr>ДВИГАТЕЛЬНАЯ АКТИВНОСТЬ ДЕТЕЙ</vt:lpstr>
      <vt:lpstr>Презентация PowerPoint</vt:lpstr>
      <vt:lpstr>ИНДИВИДУАЛЬНАЯ РАБОТА С ДЕТЬМИ</vt:lpstr>
      <vt:lpstr>САМОСТОЯТЕЛЬНАЯ ДЕЯТЕЛЬНОСТЬ ДЕТЕЙ</vt:lpstr>
      <vt:lpstr>Воспитатель должен обеспечить детям полную безопасность, научить их использовать пособия в соответствии с их назначением, осуществлять постоянный контроль деятельности детей на протяжении всей прогулки </vt:lpstr>
      <vt:lpstr>Требования безопасности при организации прогулок на участке детского сада </vt:lpstr>
      <vt:lpstr>Презентация PowerPoint</vt:lpstr>
      <vt:lpstr>Г.А. Сперанский писал: «День, проведенный ребенком без прогулки, потерян для его здоровья»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прогулки</dc:title>
  <dc:creator>Инна</dc:creator>
  <cp:lastModifiedBy>Полина</cp:lastModifiedBy>
  <cp:revision>67</cp:revision>
  <dcterms:created xsi:type="dcterms:W3CDTF">2019-05-31T04:49:42Z</dcterms:created>
  <dcterms:modified xsi:type="dcterms:W3CDTF">2019-12-04T20:09:47Z</dcterms:modified>
</cp:coreProperties>
</file>