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57" r:id="rId4"/>
    <p:sldId id="260" r:id="rId5"/>
    <p:sldId id="285" r:id="rId6"/>
    <p:sldId id="284" r:id="rId7"/>
    <p:sldId id="277" r:id="rId8"/>
    <p:sldId id="273" r:id="rId9"/>
    <p:sldId id="268" r:id="rId10"/>
    <p:sldId id="276" r:id="rId11"/>
    <p:sldId id="271" r:id="rId12"/>
    <p:sldId id="286" r:id="rId13"/>
    <p:sldId id="278" r:id="rId14"/>
    <p:sldId id="280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Показатель внутренней системы</a:t>
            </a:r>
            <a:r>
              <a:rPr lang="ru-RU" sz="2000" baseline="0" dirty="0" smtClean="0">
                <a:latin typeface="Times New Roman" pitchFamily="18" charset="0"/>
                <a:cs typeface="Times New Roman" pitchFamily="18" charset="0"/>
              </a:rPr>
              <a:t> профессионального развития педагогов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/>
          </c:dPt>
          <c:dLbls>
            <c:showVal val="1"/>
          </c:dLbls>
          <c:cat>
            <c:strRef>
              <c:f>Лист1!$A$2:$A$9</c:f>
              <c:strCache>
                <c:ptCount val="7"/>
                <c:pt idx="0">
                  <c:v>Наставничество</c:v>
                </c:pt>
                <c:pt idx="1">
                  <c:v>Самообразование педагогов  </c:v>
                </c:pt>
                <c:pt idx="2">
                  <c:v>Повышение квалификации </c:v>
                </c:pt>
                <c:pt idx="3">
                  <c:v>Аттестация педагогических работников  </c:v>
                </c:pt>
                <c:pt idx="4">
                  <c:v>Овладение ИКТ </c:v>
                </c:pt>
                <c:pt idx="5">
                  <c:v>Участие в методических объединениях</c:v>
                </c:pt>
                <c:pt idx="6">
                  <c:v>Конкурсы профмастерства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0.95000000000000007</c:v>
                </c:pt>
                <c:pt idx="1">
                  <c:v>0.97</c:v>
                </c:pt>
                <c:pt idx="2">
                  <c:v>0.96000000000000008</c:v>
                </c:pt>
                <c:pt idx="3">
                  <c:v>0.98</c:v>
                </c:pt>
                <c:pt idx="4">
                  <c:v>0.96000000000000008</c:v>
                </c:pt>
                <c:pt idx="5">
                  <c:v>0.95000000000000007</c:v>
                </c:pt>
                <c:pt idx="6">
                  <c:v>0.97</c:v>
                </c:pt>
              </c:numCache>
            </c:numRef>
          </c:val>
        </c:ser>
        <c:axId val="96642944"/>
        <c:axId val="96644480"/>
      </c:barChart>
      <c:catAx>
        <c:axId val="96642944"/>
        <c:scaling>
          <c:orientation val="minMax"/>
        </c:scaling>
        <c:axPos val="b"/>
        <c:numFmt formatCode="General" sourceLinked="1"/>
        <c:tickLblPos val="nextTo"/>
        <c:crossAx val="96644480"/>
        <c:crosses val="autoZero"/>
        <c:auto val="1"/>
        <c:lblAlgn val="ctr"/>
        <c:lblOffset val="100"/>
      </c:catAx>
      <c:valAx>
        <c:axId val="96644480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0%" sourceLinked="1"/>
        <c:tickLblPos val="nextTo"/>
        <c:spPr>
          <a:noFill/>
        </c:spPr>
        <c:crossAx val="96642944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A0F12-F686-4746-B69E-26DA49893EA8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E3700-4ECA-4218-889E-20075CFD5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857255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  образовательное учреждение      «Детский сад № 10» комбинированного вида г. Карабаша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85992"/>
            <a:ext cx="6400800" cy="400052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 обеспечения профессионального развития педагога как основа эффективной практики управления ОО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Старший воспитатель: Н.М. Федина</a:t>
            </a: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\Documents\мастер класс Баловнева 11.03.2020\IMG_3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179123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D:\user\Documents\мастер класс Баловнева 11.03.2020\IMG_3046.JPG"/>
          <p:cNvPicPr>
            <a:picLocks noChangeAspect="1" noChangeArrowheads="1"/>
          </p:cNvPicPr>
          <p:nvPr/>
        </p:nvPicPr>
        <p:blipFill>
          <a:blip r:embed="rId3" cstate="print"/>
          <a:srcRect r="21818"/>
          <a:stretch>
            <a:fillRect/>
          </a:stretch>
        </p:blipFill>
        <p:spPr bwMode="auto">
          <a:xfrm>
            <a:off x="4929190" y="214290"/>
            <a:ext cx="3686231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D:\user\Documents\мастер класс Баловнева 11.03.2020\IMG_30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3643314"/>
            <a:ext cx="4464843" cy="29765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 года в дошкольном образовании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Муниципальный этап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8 участников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 победителей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Региональный  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этап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 участников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 лауреата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Технологии используемые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МКДОУ «Детский сад № 10»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Традиционные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Игровые технологии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технологии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Проектные технологии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Информационно – коммуникативные технологии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Инновационные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Бережливые технологии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Умное зеркало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user\Desktop\20220822_1555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3929090" cy="32516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5" name="Picture 3" descr="D:\user\Desktop\IMG-dfa977b28777c85942134fadfc2579c8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500043"/>
            <a:ext cx="3786214" cy="35618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D:\user\Desktop\Федина\Бережливые технологии\_ACdFx3_p6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3643314"/>
            <a:ext cx="3905277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57166"/>
          <a:ext cx="8229600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Показатели эффективности системы управления профессиональным развитием педагогических кадров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Положительный психолого-педагогический климат в коллективе.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Высокая заинтересованность педагогов в творчестве и инновациях.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Овладение современными методами обучения и воспитания.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 Положительная динамика качества образования.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 Своевременное выявление и обобщение передового педагогического опыта.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 Постоянное внимание администрации к деятельности педагогов, наличие системы стимулирования педагогической деятельности.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 Качественно организованная система методического сопровождения и поддержки образовательной деятельности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857255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  образовательное учреждение      «Детский сад № 10» комбинированного вида г. Карабаша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85992"/>
            <a:ext cx="6400800" cy="400052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 обеспечения профессионального развития педагога как основа эффективной практики управления в рамках реализации процедур ВСОКО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Старший воспитатель: Н.М. Федина</a:t>
            </a: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 «Детский сад №10»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 вида г. Карабаша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600201"/>
            <a:ext cx="4388296" cy="312494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общеобразовательных групп</a:t>
            </a:r>
          </a:p>
          <a:p>
            <a:pPr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ООП дошкольного образования разработанная на основе программы «Детство» Т.И. Бабаевой</a:t>
            </a:r>
          </a:p>
          <a:p>
            <a:pPr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247 обучающихся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464346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логопедические группы</a:t>
            </a:r>
          </a:p>
          <a:p>
            <a:pPr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ООП дошкольного образования разработанная на основе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«От рождения до школы»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Н.Е.Вераксы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АОП ДО разработанная  на основе «Подготовка к школе детей с ОНР в условиях специального детского сада» Т.Б Чиркиной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обучающихся</a:t>
            </a:r>
          </a:p>
        </p:txBody>
      </p:sp>
    </p:spTree>
    <p:extLst>
      <p:ext uri="{BB962C8B-B14F-4D97-AF65-F5344CB8AC3E}">
        <p14:creationId xmlns="" xmlns:p14="http://schemas.microsoft.com/office/powerpoint/2010/main" val="221583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43074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Повышение качества реализации ООП ДО через профессиональное развитие педагогов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357430"/>
            <a:ext cx="828680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 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714488"/>
            <a:ext cx="80010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1. Обеспечить стимулирование целенаправленного, непрерывного повышения уровня квалификации педагогов, их профессионального развития;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2. Повысить уровень квалификации педагогов на основе оценки уровня квалификации;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3. Совершенствовать систему переподготовки и повышения квалификации педагогических кадров;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4. Повысить качество методической помощи педагогам на основе выявленных образовательных потребностей.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286116" y="1142984"/>
            <a:ext cx="2500330" cy="92869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86116" y="2000240"/>
            <a:ext cx="2571736" cy="10001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Аттестация педагогических работников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86116" y="0"/>
            <a:ext cx="2571768" cy="7143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Наставничество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643174" y="2857496"/>
            <a:ext cx="3714776" cy="12144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Овладение информационно-коммуникативными технологиями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500298" y="3929066"/>
            <a:ext cx="4214842" cy="11430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Активное участие в методических объединениях, педсоветах, семинарах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285984" y="4929198"/>
            <a:ext cx="5000660" cy="10001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Участие в конкурсах, исследовательских работах, экспертных комиссиях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71604" y="5857892"/>
            <a:ext cx="6357982" cy="10001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Владение образовательными технологиями, методическими приемами и их постоянное совершенствование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верх 12"/>
          <p:cNvSpPr/>
          <p:nvPr/>
        </p:nvSpPr>
        <p:spPr>
          <a:xfrm>
            <a:off x="0" y="357166"/>
            <a:ext cx="2714612" cy="2764358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Система профессионального развития педагогов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user\Desktop\index.jpg"/>
          <p:cNvPicPr>
            <a:picLocks noChangeAspect="1" noChangeArrowheads="1"/>
          </p:cNvPicPr>
          <p:nvPr/>
        </p:nvPicPr>
        <p:blipFill>
          <a:blip r:embed="rId2"/>
          <a:srcRect l="8181" r="10001"/>
          <a:stretch>
            <a:fillRect/>
          </a:stretch>
        </p:blipFill>
        <p:spPr bwMode="auto">
          <a:xfrm>
            <a:off x="214282" y="3643315"/>
            <a:ext cx="2143140" cy="2000264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3143240" y="571480"/>
            <a:ext cx="2786082" cy="642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Самообразование педагогов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Наставничество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МКДОУ «Детский сад № 10»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043889" cy="36861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0648"/>
                <a:gridCol w="1340648"/>
                <a:gridCol w="1340648"/>
                <a:gridCol w="1340648"/>
                <a:gridCol w="1485026"/>
                <a:gridCol w="1196271"/>
              </a:tblGrid>
              <a:tr h="1011274">
                <a:tc grid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педагогов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Наставники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Молодые специалисты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163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8327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Эффективность наставничества в МКДОУ «Детский сад № 10»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пособствует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повышению качества обучения сотрудников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Повышает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эффективность работы педагогических работников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3. 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нижается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текучесть кадров, коллектив приобретает стабильные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горизонтальные рамки;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4. Сокращает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время на адаптацию сотрудника, нуждающегося в методической или иной поддержке.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Темы годовых проектов 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2021 – 2022 учебном году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«Современные тенденции развития экологического воспитания по средствам игровых технологий»;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«Формирование основ безопасности жизнедеятельности у дошкольников»;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«Здоровый дошкольник, механизмы развития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технологий»;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«Система работы групп компенсирующей направленности как фактор успешной социализации детей с ТНР»;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«Проектная деятельность в развитии дошкольников»;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«Нравственно-патриотическое воспитание детей дошкольного возраста».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Курсы повышения квалификации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2021 – 2022 учебном году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Дистанционная форма обучения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- 13 педагогов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Очная форма обучения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3 педагога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Характеристика педагогов по  квалификационным категориям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2" y="1357299"/>
          <a:ext cx="8572557" cy="3181090"/>
        </p:xfrm>
        <a:graphic>
          <a:graphicData uri="http://schemas.openxmlformats.org/drawingml/2006/table">
            <a:tbl>
              <a:tblPr/>
              <a:tblGrid>
                <a:gridCol w="902374"/>
                <a:gridCol w="827177"/>
                <a:gridCol w="1052770"/>
                <a:gridCol w="676782"/>
                <a:gridCol w="1052770"/>
                <a:gridCol w="751979"/>
                <a:gridCol w="1016374"/>
                <a:gridCol w="778445"/>
                <a:gridCol w="839000"/>
                <a:gridCol w="674886"/>
              </a:tblGrid>
              <a:tr h="1500197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педагогов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Высшая квалификационная категория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Первая квалификационная категория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Соответствие занимаемой должности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 категории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5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%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3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36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100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5,5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55,5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714884"/>
            <a:ext cx="8643998" cy="16430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2021 – 2022 учебном году аттестовалось 9 педагогов: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через систему АИС АПР  на 1 квалификационную категорию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7 педагогов;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соответствие занимаемой должности – 2 педагога.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1855</TotalTime>
  <Words>476</Words>
  <PresentationFormat>Экран (4:3)</PresentationFormat>
  <Paragraphs>137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казенное дошкольное   образовательное учреждение      «Детский сад № 10» комбинированного вида г. Карабаша</vt:lpstr>
      <vt:lpstr>МКДОУ «Детский сад №10» комбинированного вида г. Карабаша</vt:lpstr>
      <vt:lpstr>Цель: Повышение качества реализации ООП ДО через профессиональное развитие педагогов </vt:lpstr>
      <vt:lpstr>Слайд 4</vt:lpstr>
      <vt:lpstr>Наставничество  в МКДОУ «Детский сад № 10»</vt:lpstr>
      <vt:lpstr>Эффективность наставничества в МКДОУ «Детский сад № 10»</vt:lpstr>
      <vt:lpstr>Темы годовых проектов   в 2021 – 2022 учебном году</vt:lpstr>
      <vt:lpstr>Курсы повышения квалификации  в 2021 – 2022 учебном году</vt:lpstr>
      <vt:lpstr>Характеристика педагогов по  квалификационным категориям </vt:lpstr>
      <vt:lpstr>Слайд 10</vt:lpstr>
      <vt:lpstr>Педагог года в дошкольном образовании</vt:lpstr>
      <vt:lpstr>Технологии используемые  в МКДОУ «Детский сад № 10»</vt:lpstr>
      <vt:lpstr>Слайд 13</vt:lpstr>
      <vt:lpstr>Слайд 14</vt:lpstr>
      <vt:lpstr>Слайд 15</vt:lpstr>
      <vt:lpstr>Муниципальное казенное дошкольное   образовательное учреждение      «Детский сад № 10» комбинированного вида г. Карабаша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145</cp:revision>
  <dcterms:created xsi:type="dcterms:W3CDTF">2022-08-16T10:27:58Z</dcterms:created>
  <dcterms:modified xsi:type="dcterms:W3CDTF">2022-08-23T17:24:10Z</dcterms:modified>
</cp:coreProperties>
</file>