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63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0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3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7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1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8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6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0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1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3EA43-6A7C-4480-A232-56ED1DE68C8E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5824-2A06-42B0-8BF7-C9DDA682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6237" y="1190171"/>
            <a:ext cx="59533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______________</a:t>
            </a:r>
          </a:p>
          <a:p>
            <a:r>
              <a:rPr lang="ru-RU" sz="1600" dirty="0" smtClean="0"/>
              <a:t>Климат_____________________</a:t>
            </a:r>
            <a:endParaRPr lang="ru-RU" sz="1600" dirty="0" smtClean="0"/>
          </a:p>
          <a:p>
            <a:r>
              <a:rPr lang="ru-RU" sz="1600" dirty="0" smtClean="0"/>
              <a:t>Дата образования </a:t>
            </a:r>
            <a:r>
              <a:rPr lang="ru-RU" sz="1600" dirty="0" smtClean="0"/>
              <a:t>____________</a:t>
            </a:r>
          </a:p>
          <a:p>
            <a:r>
              <a:rPr lang="ru-RU" sz="1600" dirty="0" smtClean="0"/>
              <a:t>Реки ________________________</a:t>
            </a:r>
            <a:endParaRPr lang="ru-RU" sz="1600" dirty="0" smtClean="0"/>
          </a:p>
          <a:p>
            <a:r>
              <a:rPr lang="ru-RU" sz="1600" dirty="0" smtClean="0"/>
              <a:t>Основные занятия населения</a:t>
            </a:r>
          </a:p>
          <a:p>
            <a:r>
              <a:rPr lang="ru-RU" sz="1600" dirty="0" smtClean="0"/>
              <a:t>___________________________________</a:t>
            </a:r>
            <a:endParaRPr lang="ru-RU" sz="1600" dirty="0" smtClean="0"/>
          </a:p>
          <a:p>
            <a:r>
              <a:rPr lang="ru-RU" sz="1600" dirty="0" smtClean="0"/>
              <a:t>Крупные города _____________</a:t>
            </a:r>
          </a:p>
          <a:p>
            <a:r>
              <a:rPr lang="ru-RU" sz="1600" dirty="0" smtClean="0"/>
              <a:t>Столица ___________</a:t>
            </a:r>
          </a:p>
          <a:p>
            <a:r>
              <a:rPr lang="ru-RU" sz="1600" dirty="0" smtClean="0"/>
              <a:t>Правители__________________</a:t>
            </a:r>
          </a:p>
          <a:p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smtClean="0"/>
              <a:t>Население</a:t>
            </a:r>
            <a:r>
              <a:rPr lang="ru-RU" sz="1600" dirty="0" smtClean="0"/>
              <a:t>__________________</a:t>
            </a:r>
          </a:p>
          <a:p>
            <a:endParaRPr lang="ru-RU" sz="1600" dirty="0" smtClean="0"/>
          </a:p>
          <a:p>
            <a:r>
              <a:rPr lang="ru-RU" sz="1600" dirty="0" smtClean="0"/>
              <a:t>Религия __________</a:t>
            </a:r>
          </a:p>
          <a:p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smtClean="0"/>
              <a:t>Культура</a:t>
            </a:r>
            <a:endParaRPr lang="ru-RU" sz="1600" dirty="0" smtClean="0"/>
          </a:p>
          <a:p>
            <a:r>
              <a:rPr lang="ru-RU" dirty="0" smtClean="0"/>
              <a:t>_______________________________________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 descr="http://telegrafi.com/wp-content/uploads/2017/01/Moti-foto-ilustrim-1200x63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820" y="1390443"/>
            <a:ext cx="13335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cf.ppt-online.org/files/slide/r/R3mvIc5PNy6ulD0L9xH2QoB7i1qbzMYgAOFhVZ/slide-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14"/>
          <a:stretch/>
        </p:blipFill>
        <p:spPr bwMode="auto">
          <a:xfrm>
            <a:off x="8112193" y="2252870"/>
            <a:ext cx="1533525" cy="7683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s://history-doc.ru/wp-content/uploads/2019/08/1-3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661" y="3272697"/>
            <a:ext cx="1304925" cy="664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cf2.ppt-online.org/files2/slide/0/0OnLRlxgdfCqByoYUihjJIXEvzV267tSATauZPM1Q/slide-3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64"/>
          <a:stretch/>
        </p:blipFill>
        <p:spPr bwMode="auto">
          <a:xfrm>
            <a:off x="6107274" y="4000132"/>
            <a:ext cx="1551305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s://flomaster.club/uploads/posts/2022-07/1658088209_14-flomaster-club-p-drevnegrecheskaya-amfora-risunok-krasivo-23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8" y="4347794"/>
            <a:ext cx="904994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4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7</cp:revision>
  <dcterms:created xsi:type="dcterms:W3CDTF">2023-06-20T13:16:23Z</dcterms:created>
  <dcterms:modified xsi:type="dcterms:W3CDTF">2023-06-20T16:18:29Z</dcterms:modified>
</cp:coreProperties>
</file>