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70" r:id="rId6"/>
    <p:sldId id="272" r:id="rId7"/>
    <p:sldId id="271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FF00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24" autoAdjust="0"/>
  </p:normalViewPr>
  <p:slideViewPr>
    <p:cSldViewPr>
      <p:cViewPr varScale="1">
        <p:scale>
          <a:sx n="60" d="100"/>
          <a:sy n="60" d="100"/>
        </p:scale>
        <p:origin x="-2563" y="-8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акины\Desktop\i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"/>
            <a:ext cx="6858000" cy="91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7368" y="1691680"/>
            <a:ext cx="53285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</a:rPr>
              <a:t>детский сад «Детство» комбинированного вида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</a:rPr>
              <a:t>структурное подразделение – детский сад № 75</a:t>
            </a:r>
          </a:p>
          <a:p>
            <a:endParaRPr lang="ru-RU" dirty="0"/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Конспект </a:t>
            </a:r>
            <a:endParaRPr lang="ru-RU" sz="2400" dirty="0"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совместной интегрированной деятельности педагога – психолога и музыкального руководителя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с </a:t>
            </a:r>
            <a:r>
              <a:rPr lang="ru-RU" dirty="0">
                <a:latin typeface="Arial Narrow" panose="020B0606020202030204" pitchFamily="34" charset="0"/>
              </a:rPr>
              <a:t>детьми старшего дошкольного возраста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на тему: </a:t>
            </a:r>
            <a:r>
              <a:rPr lang="ru-RU" b="1" dirty="0" smtClean="0">
                <a:latin typeface="Arial Narrow" panose="020B0606020202030204" pitchFamily="34" charset="0"/>
              </a:rPr>
              <a:t>«Осень бывает разная</a:t>
            </a:r>
            <a:r>
              <a:rPr lang="en-US" b="1" dirty="0" smtClean="0">
                <a:latin typeface="Arial Narrow" panose="020B0606020202030204" pitchFamily="34" charset="0"/>
              </a:rPr>
              <a:t>: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зеленая</a:t>
            </a:r>
            <a:r>
              <a:rPr lang="en-US" b="1" dirty="0" smtClean="0">
                <a:latin typeface="Arial Narrow" panose="020B0606020202030204" pitchFamily="34" charset="0"/>
              </a:rPr>
              <a:t>,</a:t>
            </a:r>
            <a:r>
              <a:rPr lang="ru-RU" b="1" dirty="0" smtClean="0">
                <a:latin typeface="Arial Narrow" panose="020B0606020202030204" pitchFamily="34" charset="0"/>
              </a:rPr>
              <a:t> желтая</a:t>
            </a:r>
            <a:r>
              <a:rPr lang="en-US" b="1" dirty="0" smtClean="0">
                <a:latin typeface="Arial Narrow" panose="020B0606020202030204" pitchFamily="34" charset="0"/>
              </a:rPr>
              <a:t>,</a:t>
            </a:r>
            <a:r>
              <a:rPr lang="ru-RU" b="1" dirty="0" smtClean="0">
                <a:latin typeface="Arial Narrow" panose="020B0606020202030204" pitchFamily="34" charset="0"/>
              </a:rPr>
              <a:t> красная»</a:t>
            </a:r>
            <a:endParaRPr lang="ru-RU" b="1" dirty="0">
              <a:latin typeface="Arial Narrow" panose="020B0606020202030204" pitchFamily="34" charset="0"/>
            </a:endParaRP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r"/>
            <a:r>
              <a:rPr lang="ru-RU" sz="1200" dirty="0" smtClean="0">
                <a:latin typeface="Arial Narrow" panose="020B0606020202030204" pitchFamily="34" charset="0"/>
              </a:rPr>
              <a:t>Выполнили</a:t>
            </a:r>
            <a:r>
              <a:rPr lang="ru-RU" sz="1200" dirty="0">
                <a:latin typeface="Arial Narrow" panose="020B0606020202030204" pitchFamily="34" charset="0"/>
              </a:rPr>
              <a:t>:</a:t>
            </a:r>
          </a:p>
          <a:p>
            <a:pPr algn="r"/>
            <a:r>
              <a:rPr lang="ru-RU" sz="1200" dirty="0">
                <a:latin typeface="Arial Narrow" panose="020B0606020202030204" pitchFamily="34" charset="0"/>
              </a:rPr>
              <a:t>Педагог – психолог</a:t>
            </a:r>
          </a:p>
          <a:p>
            <a:pPr algn="r"/>
            <a:r>
              <a:rPr lang="ru-RU" sz="1200" dirty="0">
                <a:latin typeface="Arial Narrow" panose="020B0606020202030204" pitchFamily="34" charset="0"/>
              </a:rPr>
              <a:t>Костюшина А.В.</a:t>
            </a:r>
          </a:p>
          <a:p>
            <a:pPr algn="r"/>
            <a:r>
              <a:rPr lang="ru-RU" sz="1200" dirty="0">
                <a:latin typeface="Arial Narrow" panose="020B0606020202030204" pitchFamily="34" charset="0"/>
              </a:rPr>
              <a:t>Музыкальный руководитель</a:t>
            </a:r>
          </a:p>
          <a:p>
            <a:pPr algn="r"/>
            <a:r>
              <a:rPr lang="ru-RU" sz="1200" dirty="0" err="1">
                <a:latin typeface="Arial Narrow" panose="020B0606020202030204" pitchFamily="34" charset="0"/>
              </a:rPr>
              <a:t>Чакина</a:t>
            </a:r>
            <a:r>
              <a:rPr lang="ru-RU" sz="1200" dirty="0">
                <a:latin typeface="Arial Narrow" panose="020B0606020202030204" pitchFamily="34" charset="0"/>
              </a:rPr>
              <a:t> Н.С</a:t>
            </a:r>
          </a:p>
          <a:p>
            <a:pPr algn="ctr"/>
            <a:endParaRPr lang="ru-RU" sz="1200" dirty="0">
              <a:latin typeface="Arial Narrow" panose="020B0606020202030204" pitchFamily="34" charset="0"/>
            </a:endParaRPr>
          </a:p>
          <a:p>
            <a:pPr algn="ctr"/>
            <a:r>
              <a:rPr lang="ru-RU" sz="1200" dirty="0">
                <a:latin typeface="Arial Narrow" panose="020B0606020202030204" pitchFamily="34" charset="0"/>
              </a:rPr>
              <a:t>г. Нижний Тагил</a:t>
            </a:r>
          </a:p>
          <a:p>
            <a:pPr algn="ctr"/>
            <a:r>
              <a:rPr lang="ru-RU" sz="1200" dirty="0" smtClean="0">
                <a:latin typeface="Arial Narrow" panose="020B0606020202030204" pitchFamily="34" charset="0"/>
              </a:rPr>
              <a:t>2022 </a:t>
            </a:r>
            <a:r>
              <a:rPr lang="ru-RU" sz="1200" dirty="0">
                <a:latin typeface="Arial Narrow" panose="020B060602020203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4409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акины\Downloads\1620166194_10-phonoteka_org-p-osennii-fon-dlya-vorda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8"/>
            <a:ext cx="6858000" cy="91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8760" y="509350"/>
            <a:ext cx="51845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Возрастная группа: </a:t>
            </a:r>
            <a:r>
              <a:rPr lang="ru-RU" sz="2000" dirty="0">
                <a:latin typeface="Arial Narrow" panose="020B0606020202030204" pitchFamily="34" charset="0"/>
              </a:rPr>
              <a:t>дети старшего дошкольного возраста 5-6 лет.</a:t>
            </a:r>
          </a:p>
          <a:p>
            <a:pPr algn="just"/>
            <a:r>
              <a:rPr lang="ru-RU" sz="2000" b="1" dirty="0" smtClean="0">
                <a:latin typeface="Arial Narrow" panose="020B0606020202030204" pitchFamily="34" charset="0"/>
              </a:rPr>
              <a:t>Форма </a:t>
            </a:r>
            <a:r>
              <a:rPr lang="ru-RU" sz="2000" b="1" dirty="0">
                <a:latin typeface="Arial Narrow" panose="020B0606020202030204" pitchFamily="34" charset="0"/>
              </a:rPr>
              <a:t>организации: </a:t>
            </a:r>
            <a:r>
              <a:rPr lang="ru-RU" sz="2000" dirty="0">
                <a:latin typeface="Arial Narrow" panose="020B0606020202030204" pitchFamily="34" charset="0"/>
              </a:rPr>
              <a:t>групповая.</a:t>
            </a:r>
          </a:p>
          <a:p>
            <a:pPr algn="just"/>
            <a:r>
              <a:rPr lang="ru-RU" sz="2000" b="1" dirty="0" err="1">
                <a:latin typeface="Arial Narrow" panose="020B0606020202030204" pitchFamily="34" charset="0"/>
              </a:rPr>
              <a:t>Учебно</a:t>
            </a:r>
            <a:r>
              <a:rPr lang="ru-RU" sz="2000" b="1" dirty="0">
                <a:latin typeface="Arial Narrow" panose="020B0606020202030204" pitchFamily="34" charset="0"/>
              </a:rPr>
              <a:t> – методический комплект: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1.	Бычкова С.С. «Формирование умения общения со сверстниками у старших дошкольников». М.:АРКТИ, 2002.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2.	</a:t>
            </a:r>
            <a:r>
              <a:rPr lang="ru-RU" sz="2000" dirty="0" err="1">
                <a:latin typeface="Arial Narrow" panose="020B0606020202030204" pitchFamily="34" charset="0"/>
              </a:rPr>
              <a:t>Кряжева</a:t>
            </a:r>
            <a:r>
              <a:rPr lang="ru-RU" sz="2000" dirty="0">
                <a:latin typeface="Arial Narrow" panose="020B0606020202030204" pitchFamily="34" charset="0"/>
              </a:rPr>
              <a:t> Н.Л. «Развитие эмоционального мира детей». – Ярославль: Академия развития, 1996.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3.	</a:t>
            </a:r>
            <a:r>
              <a:rPr lang="ru-RU" sz="2000" dirty="0" err="1">
                <a:latin typeface="Arial Narrow" panose="020B0606020202030204" pitchFamily="34" charset="0"/>
              </a:rPr>
              <a:t>Узорова</a:t>
            </a:r>
            <a:r>
              <a:rPr lang="ru-RU" sz="2000" dirty="0">
                <a:latin typeface="Arial Narrow" panose="020B0606020202030204" pitchFamily="34" charset="0"/>
              </a:rPr>
              <a:t> О.Е., Е.А. Нефедова. «Пальчиковая гимнастика» М.:</a:t>
            </a:r>
            <a:r>
              <a:rPr lang="ru-RU" sz="2000" dirty="0" err="1">
                <a:latin typeface="Arial Narrow" panose="020B0606020202030204" pitchFamily="34" charset="0"/>
              </a:rPr>
              <a:t>Астрель</a:t>
            </a:r>
            <a:r>
              <a:rPr lang="ru-RU" sz="2000" dirty="0">
                <a:latin typeface="Arial Narrow" panose="020B0606020202030204" pitchFamily="34" charset="0"/>
              </a:rPr>
              <a:t>, 2007.</a:t>
            </a: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Оборудование:</a:t>
            </a:r>
            <a:r>
              <a:rPr lang="ru-RU" sz="2000" dirty="0">
                <a:latin typeface="Arial Narrow" panose="020B0606020202030204" pitchFamily="34" charset="0"/>
              </a:rPr>
              <a:t> мольберт (3 шт.); </a:t>
            </a:r>
            <a:r>
              <a:rPr lang="ru-RU" sz="2000" dirty="0" smtClean="0">
                <a:latin typeface="Arial Narrow" panose="020B0606020202030204" pitchFamily="34" charset="0"/>
              </a:rPr>
              <a:t>цветные </a:t>
            </a:r>
            <a:r>
              <a:rPr lang="ru-RU" sz="2000" dirty="0">
                <a:latin typeface="Arial Narrow" panose="020B0606020202030204" pitchFamily="34" charset="0"/>
              </a:rPr>
              <a:t>листья деревьев: клен, береза, дуб; разрезные картинки листьев: клен, дуб; рисунки стволов деревьев (3 шт.); магниты; цветные карандаши, листья деревьев для разукрашивания; телевизор; презентация на тему: «Листопад», MP3 – за кадровая музыка.</a:t>
            </a:r>
          </a:p>
        </p:txBody>
      </p:sp>
      <p:pic>
        <p:nvPicPr>
          <p:cNvPr id="5" name="Picture 2" descr="C:\Users\Чакины\Desktop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13" y="6588224"/>
            <a:ext cx="1866255" cy="114575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Чакины\Desktop\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88" y="6449438"/>
            <a:ext cx="1921892" cy="115093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40" y="7600372"/>
            <a:ext cx="1944216" cy="122238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9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Чакины\Downloads\1620166194_10-phonoteka_org-p-osennii-fon-dlya-vorda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1692" cy="91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9828" y="179512"/>
            <a:ext cx="512551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Цель:</a:t>
            </a:r>
            <a:r>
              <a:rPr lang="ru-RU" sz="2000" dirty="0">
                <a:latin typeface="Arial Narrow" panose="020B0606020202030204" pitchFamily="34" charset="0"/>
              </a:rPr>
              <a:t> Создание условий для коммуникативного развития детей старшего дошкольного возраста средствами педагогических технологий (игровая, личностно-ориентированный подход, </a:t>
            </a:r>
            <a:r>
              <a:rPr lang="ru-RU" sz="2000" dirty="0" err="1">
                <a:latin typeface="Arial Narrow" panose="020B0606020202030204" pitchFamily="34" charset="0"/>
              </a:rPr>
              <a:t>здоровьесберегающие</a:t>
            </a:r>
            <a:r>
              <a:rPr lang="ru-RU" sz="2000" dirty="0">
                <a:latin typeface="Arial Narrow" panose="020B0606020202030204" pitchFamily="34" charset="0"/>
              </a:rPr>
              <a:t> технологии).</a:t>
            </a:r>
          </a:p>
          <a:p>
            <a:pPr algn="just"/>
            <a:endParaRPr lang="ru-RU" sz="11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latin typeface="Arial Narrow" panose="020B0606020202030204" pitchFamily="34" charset="0"/>
              </a:rPr>
              <a:t>Задачи</a:t>
            </a:r>
            <a:r>
              <a:rPr lang="ru-RU" sz="2000" b="1" dirty="0"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ru-RU" sz="2000" b="1" dirty="0" smtClean="0">
                <a:latin typeface="Arial Narrow" panose="020B0606020202030204" pitchFamily="34" charset="0"/>
              </a:rPr>
              <a:t>1. Обучающие</a:t>
            </a:r>
            <a:r>
              <a:rPr lang="ru-RU" sz="2000" b="1" dirty="0"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1. Показать </a:t>
            </a:r>
            <a:r>
              <a:rPr lang="ru-RU" sz="2000" dirty="0">
                <a:latin typeface="Arial Narrow" panose="020B0606020202030204" pitchFamily="34" charset="0"/>
              </a:rPr>
              <a:t>детям многообразие красок золотой осени. Раскрыть новое понятие – «листопад».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2. Формировать </a:t>
            </a:r>
            <a:r>
              <a:rPr lang="ru-RU" sz="2000" dirty="0">
                <a:latin typeface="Arial Narrow" panose="020B0606020202030204" pitchFamily="34" charset="0"/>
              </a:rPr>
              <a:t>у детей умения различать листья разных деревьев;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3. Формировать </a:t>
            </a:r>
            <a:r>
              <a:rPr lang="ru-RU" sz="2000" dirty="0">
                <a:latin typeface="Arial Narrow" panose="020B0606020202030204" pitchFamily="34" charset="0"/>
              </a:rPr>
              <a:t>познавательный интерес к природе, уточнить и закрепить представления детей об осени по средствам подвижных игр.</a:t>
            </a:r>
          </a:p>
          <a:p>
            <a:pPr algn="just"/>
            <a:r>
              <a:rPr lang="ru-RU" sz="2000" b="1" dirty="0" smtClean="0">
                <a:latin typeface="Arial Narrow" panose="020B0606020202030204" pitchFamily="34" charset="0"/>
              </a:rPr>
              <a:t>2. Развивающие</a:t>
            </a:r>
            <a:r>
              <a:rPr lang="ru-RU" sz="2000" b="1" dirty="0"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1. Обеспечить </a:t>
            </a:r>
            <a:r>
              <a:rPr lang="ru-RU" sz="2000" dirty="0">
                <a:latin typeface="Arial Narrow" panose="020B0606020202030204" pitchFamily="34" charset="0"/>
              </a:rPr>
              <a:t>ситуации, способствующие развитию познавательного интереса к природе;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2. Систематизировать </a:t>
            </a:r>
            <a:r>
              <a:rPr lang="ru-RU" sz="2000" dirty="0">
                <a:latin typeface="Arial Narrow" panose="020B0606020202030204" pitchFamily="34" charset="0"/>
              </a:rPr>
              <a:t>знания детей о листьях: цвет, форма, принадлежность к дереву;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3. Создать </a:t>
            </a:r>
            <a:r>
              <a:rPr lang="ru-RU" sz="2000" dirty="0">
                <a:latin typeface="Arial Narrow" panose="020B0606020202030204" pitchFamily="34" charset="0"/>
              </a:rPr>
              <a:t>условия, способствующие развитию психических процессов: внимание, память, мышление, речь;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4.Формировать </a:t>
            </a:r>
            <a:r>
              <a:rPr lang="ru-RU" sz="2000" dirty="0">
                <a:latin typeface="Arial Narrow" panose="020B0606020202030204" pitchFamily="34" charset="0"/>
              </a:rPr>
              <a:t>отношения доверия, сотрудничества.</a:t>
            </a: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3. Воспитательные: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1. Поддерживать </a:t>
            </a:r>
            <a:r>
              <a:rPr lang="ru-RU" sz="2000" dirty="0">
                <a:latin typeface="Arial Narrow" panose="020B0606020202030204" pitchFamily="34" charset="0"/>
              </a:rPr>
              <a:t>активность, инициативность; 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2.Способствовать </a:t>
            </a:r>
            <a:r>
              <a:rPr lang="ru-RU" sz="2000" dirty="0">
                <a:latin typeface="Arial Narrow" panose="020B0606020202030204" pitchFamily="34" charset="0"/>
              </a:rPr>
              <a:t>снятию психического и физического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26274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Чакины\Downloads\1620166194_10-phonoteka_org-p-osennii-fon-dlya-vorda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0"/>
            <a:ext cx="6871692" cy="91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6792" y="323528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/>
              <a:t>Игра – приветствие «Давай поздороваемся»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38" y="843709"/>
            <a:ext cx="4205684" cy="2509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7406" y="3491880"/>
            <a:ext cx="5083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/>
              <a:t>Подвижная игра «С какого дерева листок?»</a:t>
            </a:r>
            <a:endParaRPr lang="ru-RU" sz="2000" dirty="0"/>
          </a:p>
        </p:txBody>
      </p:sp>
      <p:pic>
        <p:nvPicPr>
          <p:cNvPr id="6" name="Picture 2" descr="C:\Users\Чакины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4067944"/>
            <a:ext cx="393889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Чакины\Desktop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6156176"/>
            <a:ext cx="3987166" cy="2431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Чакины\Downloads\1620166194_10-phonoteka_org-p-osennii-fon-dlya-vorda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15652"/>
            <a:ext cx="6871692" cy="91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0888" y="25152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/>
              <a:t>Игра «Собери листочки»</a:t>
            </a:r>
            <a:endParaRPr lang="ru-RU" sz="2000" dirty="0"/>
          </a:p>
        </p:txBody>
      </p:sp>
      <p:pic>
        <p:nvPicPr>
          <p:cNvPr id="4" name="Picture 2" descr="C:\Users\Чакины\Desktop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15" y="899592"/>
            <a:ext cx="444672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4744" y="4248835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Пальчиковая гимнастика «Собираем листочки»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2776" y="4788024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Раз, два, три, четыре, пять,</a:t>
            </a:r>
            <a:r>
              <a:rPr lang="ru-RU" dirty="0"/>
              <a:t> </a:t>
            </a:r>
            <a:r>
              <a:rPr lang="ru-RU" dirty="0" smtClean="0"/>
              <a:t>                 (загибаем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пальчики</a:t>
            </a:r>
            <a:r>
              <a:rPr lang="ru-RU" dirty="0"/>
              <a:t>, начиная с большого)</a:t>
            </a:r>
          </a:p>
          <a:p>
            <a:r>
              <a:rPr lang="ru-RU" i="1" dirty="0"/>
              <a:t>Будем листья собирать.</a:t>
            </a:r>
            <a:r>
              <a:rPr lang="ru-RU" dirty="0"/>
              <a:t> </a:t>
            </a:r>
            <a:r>
              <a:rPr lang="ru-RU" dirty="0" smtClean="0"/>
              <a:t>                       (</a:t>
            </a:r>
            <a:r>
              <a:rPr lang="ru-RU" dirty="0"/>
              <a:t>сжимаем 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разжимаем кулачки</a:t>
            </a:r>
            <a:r>
              <a:rPr lang="ru-RU" dirty="0"/>
              <a:t>)</a:t>
            </a:r>
          </a:p>
          <a:p>
            <a:r>
              <a:rPr lang="ru-RU" i="1" dirty="0"/>
              <a:t>Листья березы</a:t>
            </a:r>
            <a:r>
              <a:rPr lang="ru-RU" dirty="0"/>
              <a:t> </a:t>
            </a:r>
            <a:r>
              <a:rPr lang="ru-RU" dirty="0" smtClean="0"/>
              <a:t>                                           (загибаем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пальчики</a:t>
            </a:r>
            <a:r>
              <a:rPr lang="ru-RU" dirty="0"/>
              <a:t>, начиная </a:t>
            </a:r>
            <a:r>
              <a:rPr lang="ru-RU" dirty="0" smtClean="0"/>
              <a:t>с большого</a:t>
            </a:r>
            <a:r>
              <a:rPr lang="ru-RU" dirty="0"/>
              <a:t>)</a:t>
            </a:r>
          </a:p>
          <a:p>
            <a:r>
              <a:rPr lang="ru-RU" i="1" dirty="0"/>
              <a:t>Листья рябины</a:t>
            </a:r>
            <a:endParaRPr lang="ru-RU" dirty="0"/>
          </a:p>
          <a:p>
            <a:r>
              <a:rPr lang="ru-RU" i="1" dirty="0"/>
              <a:t>Листики тополя,</a:t>
            </a:r>
            <a:endParaRPr lang="ru-RU" dirty="0"/>
          </a:p>
          <a:p>
            <a:r>
              <a:rPr lang="ru-RU" i="1" dirty="0"/>
              <a:t>Листья осины,</a:t>
            </a:r>
            <a:endParaRPr lang="ru-RU" dirty="0"/>
          </a:p>
          <a:p>
            <a:r>
              <a:rPr lang="ru-RU" i="1" dirty="0"/>
              <a:t>Листики дуба мы соберём,</a:t>
            </a:r>
            <a:endParaRPr lang="ru-RU" dirty="0"/>
          </a:p>
          <a:p>
            <a:r>
              <a:rPr lang="ru-RU" i="1" dirty="0"/>
              <a:t>Осенний букет домой отнесём.</a:t>
            </a:r>
            <a:r>
              <a:rPr lang="ru-RU" dirty="0"/>
              <a:t> </a:t>
            </a:r>
            <a:r>
              <a:rPr lang="ru-RU" dirty="0" smtClean="0"/>
              <a:t>          (шагаем 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месте ногами,  </a:t>
            </a:r>
            <a:r>
              <a:rPr lang="ru-RU" dirty="0"/>
              <a:t>хлопая в ладоши)</a:t>
            </a:r>
          </a:p>
        </p:txBody>
      </p:sp>
    </p:spTree>
    <p:extLst>
      <p:ext uri="{BB962C8B-B14F-4D97-AF65-F5344CB8AC3E}">
        <p14:creationId xmlns:p14="http://schemas.microsoft.com/office/powerpoint/2010/main" val="15856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Чакины\Downloads\1620166194_10-phonoteka_org-p-osennii-fon-dlya-vorda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15652"/>
            <a:ext cx="6871692" cy="91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8800" y="395536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/>
              <a:t>Подвижная игра «Листопад»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4824" y="4378042"/>
            <a:ext cx="4265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/>
              <a:t>Игра «Дерево настроения»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1187623"/>
            <a:ext cx="4605280" cy="28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Чакины\Desktop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22" y="5273724"/>
            <a:ext cx="4564836" cy="2777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Чакины\Downloads\1620166194_10-phonoteka_org-p-osennii-fon-dlya-vorda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0"/>
            <a:ext cx="6871692" cy="91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6872" y="323528"/>
            <a:ext cx="3883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Подвижная игра «Листопад»</a:t>
            </a:r>
            <a:endParaRPr lang="ru-RU" sz="2000" dirty="0"/>
          </a:p>
        </p:txBody>
      </p:sp>
      <p:pic>
        <p:nvPicPr>
          <p:cNvPr id="4" name="Picture 3" descr="C:\Users\Чакины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899592"/>
            <a:ext cx="4896544" cy="295119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43994" y="4387334"/>
            <a:ext cx="3833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/>
              <a:t>Игра «Дерево настроения»</a:t>
            </a:r>
            <a:endParaRPr lang="ru-RU" sz="2000" dirty="0"/>
          </a:p>
        </p:txBody>
      </p:sp>
      <p:pic>
        <p:nvPicPr>
          <p:cNvPr id="6" name="Picture 2" descr="C:\Users\Чакины\Desktop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68" y="5148065"/>
            <a:ext cx="4971219" cy="302433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Чакины\Downloads\1620166194_10-phonoteka_org-p-osennii-fon-dlya-vorda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15652"/>
            <a:ext cx="6871692" cy="91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Чакины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31" y="1902479"/>
            <a:ext cx="4748666" cy="2879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16832" y="5304352"/>
            <a:ext cx="4243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56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358</Words>
  <Application>Microsoft Office PowerPoint</Application>
  <PresentationFormat>Экран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Чакины</dc:creator>
  <cp:lastModifiedBy>Чакины</cp:lastModifiedBy>
  <cp:revision>14</cp:revision>
  <dcterms:created xsi:type="dcterms:W3CDTF">2021-12-03T09:34:52Z</dcterms:created>
  <dcterms:modified xsi:type="dcterms:W3CDTF">2022-10-30T12:45:21Z</dcterms:modified>
</cp:coreProperties>
</file>