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sldIdLst>
    <p:sldId id="319" r:id="rId3"/>
    <p:sldId id="333" r:id="rId4"/>
    <p:sldId id="337" r:id="rId5"/>
    <p:sldId id="335" r:id="rId6"/>
    <p:sldId id="336" r:id="rId7"/>
    <p:sldId id="304" r:id="rId8"/>
    <p:sldId id="29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52" autoAdjust="0"/>
  </p:normalViewPr>
  <p:slideViewPr>
    <p:cSldViewPr>
      <p:cViewPr varScale="1">
        <p:scale>
          <a:sx n="70" d="100"/>
          <a:sy n="70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0EA58-D101-4A41-A72E-FE4EB9A25186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E6073C-BCC4-4C69-85CE-1FA01AB5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Блокадный хлеб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E68A89-E055-4492-9FD0-89CB4C5ECC56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Автор: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2D6588-41CB-4200-982F-A79542DDA0BA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1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FBA8-ECEA-47A2-8B73-B64F0D99FE4A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78E0-0BCD-47D5-841E-DCF04196EB71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58A1-0D00-424F-959F-43743395C7C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DAED-135C-49C7-9F24-16C70F73C090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438A-BC0D-496F-AA4E-11684F46E33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1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A516-B7C6-4DB7-B336-A545235D2CBA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2A3-75D1-4BD0-93F5-9E44418FF7B5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1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FBA8-ECEA-47A2-8B73-B64F0D99FE4A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8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1C30-C8CA-481F-A3EB-A699E71D8AF8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66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4922-893E-43E0-AA1D-D1D00CC94E49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6375-C158-4BF9-B2C9-740470B39DB5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1C30-C8CA-481F-A3EB-A699E71D8AF8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08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4BB7-9C4F-4441-88F4-5961561011B7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9C8F-9EFA-4A3D-BFA7-541084E6B9AD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4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4BD58-4C9F-46D5-B196-CE13FBCC96EC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E5DC-738A-4CF3-B50F-5F691C4001ED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6000-D0AD-4E38-A59E-F00A5550617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32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78E0-0BCD-47D5-841E-DCF04196EB71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09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58A1-0D00-424F-959F-43743395C7C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DAED-135C-49C7-9F24-16C70F73C090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46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438A-BC0D-496F-AA4E-11684F46E33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7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A516-B7C6-4DB7-B336-A545235D2CBA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8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D4922-893E-43E0-AA1D-D1D00CC94E49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2A3-75D1-4BD0-93F5-9E44418FF7B5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4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6375-C158-4BF9-B2C9-740470B39DB5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4BB7-9C4F-4441-88F4-5961561011B7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9C8F-9EFA-4A3D-BFA7-541084E6B9AD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4BD58-4C9F-46D5-B196-CE13FBCC96EC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7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E5DC-738A-4CF3-B50F-5F691C4001ED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6000-D0AD-4E38-A59E-F00A5550617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8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338A62-7A1C-403B-AD13-4C198A382CC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05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338A62-7A1C-403B-AD13-4C198A382CCB}" type="slidenum">
              <a:rPr lang="ru-RU">
                <a:solidFill>
                  <a:srgbClr val="4B25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B25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4B2500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4B2500"/>
                </a:solidFill>
                <a:latin typeface="Garamond" pitchFamily="18" charset="0"/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B2500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237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.crimea.ua/uploads/assets/blok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hyperlink" Target="http://pics.qip.ru/1044wXb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img/content/i53/53466_o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vetdushy.ru/wp-content/uploads/2014/12/59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" y="116631"/>
            <a:ext cx="9142334" cy="66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72676"/>
            <a:ext cx="8640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Его величество Хлеб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72" y="3149776"/>
            <a:ext cx="2727068" cy="3392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591922"/>
            <a:ext cx="3034308" cy="3034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30146"/>
            <a:ext cx="3034308" cy="30343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445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9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916832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ОБРАБОТКА         ЗЕМЛИ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916832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ПОСЕВ </a:t>
            </a:r>
            <a:r>
              <a:rPr lang="ru-RU" sz="1600" dirty="0"/>
              <a:t>ЗЕРНА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916832"/>
            <a:ext cx="1274796" cy="590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УХОД ЗА ЗЕРНАМИ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1916832"/>
            <a:ext cx="1080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СБОР УРОЖАЯ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221089"/>
            <a:ext cx="14401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СОРТИРОВКА</a:t>
            </a:r>
            <a:endParaRPr lang="ru-RU" sz="2000" b="1" dirty="0" smtClean="0"/>
          </a:p>
          <a:p>
            <a:pPr algn="ctr"/>
            <a:r>
              <a:rPr lang="ru-RU" sz="1400" dirty="0" smtClean="0"/>
              <a:t>ЗЕРНА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4221089"/>
            <a:ext cx="1512168" cy="72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4221089"/>
            <a:ext cx="14401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ПОМОЛ ЗЕРНА В МУКУ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0072" y="4221089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ЗАМЕС ТЕСТА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0312" y="4418439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ВЫПЕЧКА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780928"/>
            <a:ext cx="84969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тракторист                       </a:t>
            </a:r>
            <a:r>
              <a:rPr lang="ru-RU" sz="1400" b="1" i="1" dirty="0" err="1" smtClean="0"/>
              <a:t>тракторист</a:t>
            </a:r>
            <a:r>
              <a:rPr lang="ru-RU" sz="1400" b="1" i="1" dirty="0" smtClean="0"/>
              <a:t>              </a:t>
            </a:r>
            <a:r>
              <a:rPr lang="ru-RU" sz="1400" b="1" i="1" dirty="0" err="1" smtClean="0"/>
              <a:t>авиатор,агроном</a:t>
            </a:r>
            <a:r>
              <a:rPr lang="ru-RU" sz="1400" b="1" i="1" dirty="0" smtClean="0"/>
              <a:t>                     комбайнёр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220980"/>
            <a:ext cx="84969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 рабочие                           мукомол                       тестомес                         пекарь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7837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"/>
          </a:xfrm>
        </p:spPr>
        <p:txBody>
          <a:bodyPr>
            <a:normAutofit fontScale="25000" lnSpcReduction="20000"/>
          </a:bodyPr>
          <a:lstStyle/>
          <a:p>
            <a:pPr marL="420581" indent="-384008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6387" name="Picture 2" descr="Картинка 6 из 11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9" y="1136650"/>
            <a:ext cx="2971800" cy="38100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532110" y="4929188"/>
            <a:ext cx="3825577" cy="19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dirty="0">
                <a:cs typeface="Arial" charset="0"/>
              </a:rPr>
              <a:t>Он кислым был,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ведь он был с отрубями,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Не поручусь, что был без лебеды.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И все ж с ладони жадными губами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Я крошки подбирал после еды.</a:t>
            </a:r>
            <a:r>
              <a:rPr lang="ru-RU" sz="1400" dirty="0">
                <a:cs typeface="Arial" charset="0"/>
              </a:rPr>
              <a:t/>
            </a:r>
            <a:br>
              <a:rPr lang="ru-RU" sz="1400" dirty="0">
                <a:cs typeface="Arial" charset="0"/>
              </a:rPr>
            </a:br>
            <a:endParaRPr lang="ru-RU" sz="1400" dirty="0">
              <a:cs typeface="Arial" charset="0"/>
            </a:endParaRPr>
          </a:p>
        </p:txBody>
      </p:sp>
      <p:pic>
        <p:nvPicPr>
          <p:cNvPr id="16389" name="Picture 4" descr="Картинка 10 из 113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1071563"/>
            <a:ext cx="3214688" cy="235743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Прямоугольник 8"/>
          <p:cNvSpPr>
            <a:spLocks noChangeArrowheads="1"/>
          </p:cNvSpPr>
          <p:nvPr/>
        </p:nvSpPr>
        <p:spPr bwMode="auto">
          <a:xfrm>
            <a:off x="4357688" y="3643313"/>
            <a:ext cx="4786312" cy="29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2400" dirty="0">
                <a:cs typeface="Arial" charset="0"/>
              </a:rPr>
              <a:t>Вглядись в эти фотографии – </a:t>
            </a:r>
          </a:p>
          <a:p>
            <a:pPr>
              <a:defRPr/>
            </a:pPr>
            <a:r>
              <a:rPr lang="ru-RU" sz="2400" dirty="0">
                <a:cs typeface="Arial" charset="0"/>
              </a:rPr>
              <a:t>и ты поймёшь, как жили ленинградцы </a:t>
            </a:r>
          </a:p>
          <a:p>
            <a:pPr>
              <a:defRPr/>
            </a:pPr>
            <a:r>
              <a:rPr lang="ru-RU" sz="2400" dirty="0">
                <a:cs typeface="Arial" charset="0"/>
              </a:rPr>
              <a:t>блокадной зимой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  <a:p>
            <a:pPr>
              <a:defRPr/>
            </a:pPr>
            <a:endParaRPr lang="ru-RU" dirty="0">
              <a:solidFill>
                <a:srgbClr val="FEFAC9">
                  <a:lumMod val="90000"/>
                </a:srgbClr>
              </a:solidFill>
              <a:cs typeface="Arial" charset="0"/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  <a:cs typeface="Arial" charset="0"/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  <a:cs typeface="Arial" charset="0"/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3786189" y="4929188"/>
            <a:ext cx="500062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  <a:cs typeface="Arial" charset="0"/>
              </a:rPr>
              <a:t>         </a:t>
            </a:r>
            <a:endParaRPr lang="ru-RU" dirty="0"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8839" y="363538"/>
            <a:ext cx="6311900" cy="70802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latin typeface="Franklin Gothic Book"/>
                <a:cs typeface="Arial" charset="0"/>
              </a:rPr>
              <a:t>Блокадный хлеб</a:t>
            </a:r>
          </a:p>
        </p:txBody>
      </p:sp>
    </p:spTree>
    <p:extLst>
      <p:ext uri="{BB962C8B-B14F-4D97-AF65-F5344CB8AC3E}">
        <p14:creationId xmlns:p14="http://schemas.microsoft.com/office/powerpoint/2010/main" val="14560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50474" y="260648"/>
            <a:ext cx="8491537" cy="1071563"/>
          </a:xfrm>
        </p:spPr>
        <p:txBody>
          <a:bodyPr/>
          <a:lstStyle/>
          <a:p>
            <a:pPr eaLnBrk="1" hangingPunct="1"/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– наше богатство</a:t>
            </a:r>
          </a:p>
        </p:txBody>
      </p:sp>
      <p:pic>
        <p:nvPicPr>
          <p:cNvPr id="5124" name="Picture 6" descr="Картинка 541 из 11101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274" y="1772817"/>
            <a:ext cx="4071938" cy="45720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66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</Words>
  <Application>Microsoft Office PowerPoint</Application>
  <PresentationFormat>Экран (4:3)</PresentationFormat>
  <Paragraphs>28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Течение</vt:lpstr>
      <vt:lpstr>1_Течение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Хлеб – наше богатство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</cp:revision>
  <dcterms:modified xsi:type="dcterms:W3CDTF">2023-06-07T09:43:44Z</dcterms:modified>
</cp:coreProperties>
</file>