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0536E7-1D80-416E-8011-8D4973A1A00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5D03963-88D5-4942-84F8-05E7AF6A35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Дидактическое пособи</a:t>
            </a:r>
            <a:br>
              <a:rPr lang="ru-RU" b="1" dirty="0" smtClean="0"/>
            </a:br>
            <a:r>
              <a:rPr lang="ru-RU" b="1" dirty="0" smtClean="0"/>
              <a:t>«Волшебный куб»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Авторы: Антонова Д.В.</a:t>
            </a:r>
          </a:p>
          <a:p>
            <a:pPr algn="r"/>
            <a:r>
              <a:rPr lang="ru-RU" b="1" dirty="0" err="1" smtClean="0"/>
              <a:t>Пузанкова</a:t>
            </a:r>
            <a:r>
              <a:rPr lang="ru-RU" b="1" dirty="0" smtClean="0"/>
              <a:t> Е.Ф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Admin\Downloads\IMG_20221101_14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0087"/>
            <a:ext cx="3995936" cy="532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1107-WA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3645024"/>
          </a:xfrm>
        </p:spPr>
      </p:pic>
      <p:pic>
        <p:nvPicPr>
          <p:cNvPr id="5" name="Рисунок 4" descr="IMG_20221101_14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882" y="2636912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Внешние стороны куба</a:t>
            </a:r>
            <a:endParaRPr lang="ru-RU" dirty="0"/>
          </a:p>
        </p:txBody>
      </p:sp>
      <p:pic>
        <p:nvPicPr>
          <p:cNvPr id="4" name="Содержимое 3" descr="IMG_20221101_140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20854" cy="5065436"/>
          </a:xfrm>
        </p:spPr>
      </p:pic>
      <p:pic>
        <p:nvPicPr>
          <p:cNvPr id="6" name="Рисунок 5" descr="IMG_20221101_14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867894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Народы России и детский сад и моя улица</a:t>
            </a:r>
            <a:endParaRPr lang="ru-RU" dirty="0"/>
          </a:p>
        </p:txBody>
      </p:sp>
      <p:pic>
        <p:nvPicPr>
          <p:cNvPr id="4" name="Содержимое 3" descr="IMG_20221101_140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456384" cy="4608512"/>
          </a:xfrm>
        </p:spPr>
      </p:pic>
      <p:pic>
        <p:nvPicPr>
          <p:cNvPr id="6" name="Рисунок 5" descr="IMG_20221101_142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96819"/>
            <a:ext cx="3795886" cy="4656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Внутренние стороны куба</a:t>
            </a:r>
            <a:endParaRPr lang="ru-RU" dirty="0"/>
          </a:p>
        </p:txBody>
      </p:sp>
      <p:pic>
        <p:nvPicPr>
          <p:cNvPr id="4" name="Содержимое 3" descr="IMG_20221101_140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429000" cy="4572000"/>
          </a:xfrm>
        </p:spPr>
      </p:pic>
      <p:pic>
        <p:nvPicPr>
          <p:cNvPr id="5" name="Рисунок 4" descr="IMG_20221101_140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579862" cy="4773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1101_14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50" y="1732775"/>
            <a:ext cx="3429000" cy="4572000"/>
          </a:xfrm>
        </p:spPr>
      </p:pic>
      <p:pic>
        <p:nvPicPr>
          <p:cNvPr id="5" name="Рисунок 4" descr="IMG_20221101_141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IMG_20221101_14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094" y="908720"/>
            <a:ext cx="3975906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1101_140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67036" y="121196"/>
            <a:ext cx="3429000" cy="4572000"/>
          </a:xfrm>
        </p:spPr>
      </p:pic>
      <p:pic>
        <p:nvPicPr>
          <p:cNvPr id="5" name="Рисунок 4" descr="IMG_20221101_142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507854" cy="4677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1101_14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-726843"/>
            <a:ext cx="6336704" cy="75848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«Волшебный куб» в работе</a:t>
            </a:r>
            <a:endParaRPr lang="ru-RU" dirty="0"/>
          </a:p>
        </p:txBody>
      </p:sp>
      <p:pic>
        <p:nvPicPr>
          <p:cNvPr id="4" name="Содержимое 3" descr="IMG_20221101_141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429000" cy="4572000"/>
          </a:xfrm>
        </p:spPr>
      </p:pic>
      <p:pic>
        <p:nvPicPr>
          <p:cNvPr id="6" name="Рисунок 5" descr="IMG-20221107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204864"/>
            <a:ext cx="5004048" cy="3753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1107-WA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4075" cy="3933056"/>
          </a:xfrm>
        </p:spPr>
      </p:pic>
      <p:pic>
        <p:nvPicPr>
          <p:cNvPr id="5" name="Рисунок 4" descr="IMG-20221107-WA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1592</TotalTime>
  <Words>30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Дидактическое пособи «Волшебный куб» </vt:lpstr>
      <vt:lpstr>Внешние стороны куба</vt:lpstr>
      <vt:lpstr>Народы России и детский сад и моя улица</vt:lpstr>
      <vt:lpstr>Внутренние стороны куба</vt:lpstr>
      <vt:lpstr>Слайд 5</vt:lpstr>
      <vt:lpstr>Слайд 6</vt:lpstr>
      <vt:lpstr>Слайд 7</vt:lpstr>
      <vt:lpstr>«Волшебный куб» в работе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2022-11-06T09:26:21Z</dcterms:created>
  <dcterms:modified xsi:type="dcterms:W3CDTF">2022-11-07T11:59:21Z</dcterms:modified>
</cp:coreProperties>
</file>