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7" r:id="rId13"/>
    <p:sldId id="274" r:id="rId14"/>
    <p:sldId id="27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4" autoAdjust="0"/>
  </p:normalViewPr>
  <p:slideViewPr>
    <p:cSldViewPr snapToGrid="0">
      <p:cViewPr varScale="1">
        <p:scale>
          <a:sx n="98" d="100"/>
          <a:sy n="98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501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5808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723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7585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039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122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8291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2208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213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17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0660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4A171-F552-4C47-82EE-3F1211CEEB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2612-9F2E-43CC-B59E-AD40A22DC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7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4737" y="1510149"/>
            <a:ext cx="94625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Великая Отечественная война: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тоги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современный взгляд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65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ki.ill.in.ua/m/670x450/24390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8" y="418636"/>
            <a:ext cx="2531830" cy="22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662715"/>
            <a:ext cx="32433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Степан Андреевич </a:t>
            </a:r>
            <a:r>
              <a:rPr lang="ru-RU" sz="2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Бандера</a:t>
            </a:r>
            <a:endParaRPr lang="ru-RU" sz="2000" b="1" cap="none" spc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sx="1000" sy="1000" algn="tl">
                  <a:srgbClr val="000000"/>
                </a:outerShdw>
              </a:effectLst>
            </a:endParaRP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(1909-1959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366" name="Picture 6" descr="https://upload.wikimedia.org/wikipedia/commons/thumb/7/75/Roman_Shukhevych_1926.jpg/274px-Roman_Shukhevych_1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8" y="3332681"/>
            <a:ext cx="2518666" cy="24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54106" y="5759439"/>
            <a:ext cx="32974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Роман Иосифович Шухевич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(1907-1950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368" name="Picture 8" descr="Картинки по запросу &quot;фото украинские ветераны сс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64" y="432203"/>
            <a:ext cx="5448990" cy="36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749722" y="4047735"/>
            <a:ext cx="45175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Украинские участники воинских формирований СС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Рисунок 9" descr="C:\Documents and Settings\User\Рабочий стол\1210275123 (1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3457" y="418636"/>
            <a:ext cx="5631849" cy="616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201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Documents and Settings\User\Рабочий стол\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94" y="595834"/>
            <a:ext cx="6099810" cy="473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49394" y="1298802"/>
            <a:ext cx="6264664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Память о подвиге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нашего народа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Великой Отечественной войне –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долг каждого гражданина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Российской Федерации</a:t>
            </a:r>
          </a:p>
          <a:p>
            <a:pPr algn="ctr"/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212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99" y="2011076"/>
            <a:ext cx="6098953" cy="3922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4" y="617049"/>
            <a:ext cx="5841125" cy="32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58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605" y="843677"/>
            <a:ext cx="113631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Никто не забыт, ничто не забыто!</a:t>
            </a:r>
            <a:endParaRPr lang="ru-RU" sz="6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6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2050" name="Picture 2" descr="https://historyrussia.org/images/Novosti-img/729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41" y="2169240"/>
            <a:ext cx="6761531" cy="34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6605" y="876578"/>
            <a:ext cx="113631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Никто не забыт, ничто не забыто!</a:t>
            </a:r>
            <a:endParaRPr lang="ru-RU" sz="6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6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6626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6763" y="2273796"/>
            <a:ext cx="11142794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43729" y="876578"/>
            <a:ext cx="28886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047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4455" y="566241"/>
            <a:ext cx="50471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Цена войны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0840" y="1564092"/>
            <a:ext cx="7646709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еловеческих жизней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27 млн. </a:t>
            </a:r>
            <a:endParaRPr lang="ru-RU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Городов и деревень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1710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городов и около 70 тыс. деревень</a:t>
            </a:r>
          </a:p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рупных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средних предприятий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32 тыс. </a:t>
            </a:r>
          </a:p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Железных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дорог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48 тыс. км</a:t>
            </a:r>
          </a:p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Мостов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1870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095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982479"/>
            <a:ext cx="6260713" cy="359991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5" y="2308042"/>
            <a:ext cx="5802086" cy="42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8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84" y="1825625"/>
            <a:ext cx="5526431" cy="4351338"/>
          </a:xfrm>
        </p:spPr>
      </p:pic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Генрих Гиммлер. Тайны Рейх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65" y="494848"/>
            <a:ext cx="3938877" cy="54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1860" y="839004"/>
            <a:ext cx="654102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Рейхсфюрер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СС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Генрих </a:t>
            </a:r>
            <a:r>
              <a:rPr lang="ru-RU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Гиммлер</a:t>
            </a:r>
            <a:endParaRPr lang="ru-RU" sz="4800" b="1" cap="none" spc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(1900-1945) – </a:t>
            </a:r>
          </a:p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азработчик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немецкого плана «Ост»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863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84" y="1825625"/>
            <a:ext cx="5526431" cy="4351338"/>
          </a:xfrm>
        </p:spPr>
      </p:pic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9" y="855008"/>
            <a:ext cx="6564427" cy="4247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4588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3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3"/>
            <a:ext cx="12087652" cy="66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r.gallerix.ru/1973977528/_UNK/1019548323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8" y="365125"/>
            <a:ext cx="3523797" cy="51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6.googleusercontent.com/proxy/flLy-N6QYiBTnzjxwon5lwKWvgR7VQ5yvoSkOjB1YPIm-CwfBsBWdLgxmdhPMJzXR_GEFAY2DykdXOR69vbxEYAa7Q1vpvJQ3V2vB2_0-DHg8IINYWQLrifpaWrJ6zexdyuW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52" y="391871"/>
            <a:ext cx="2578467" cy="28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9695" y="3365092"/>
            <a:ext cx="30797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Ираклий Моисеевич </a:t>
            </a:r>
            <a:r>
              <a:rPr lang="ru-RU" sz="2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Тоидзе</a:t>
            </a:r>
            <a:endParaRPr lang="ru-RU" sz="2000" b="1" cap="none" spc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sx="1000" sy="1000" algn="tl">
                  <a:srgbClr val="000000"/>
                </a:outerShdw>
              </a:effectLst>
            </a:endParaRP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(1902-1985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AutoShape 6" descr="Картинки по запросу &quot;фото лебедев кума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&quot;фото лебедев кумач&quot;"/>
          <p:cNvSpPr>
            <a:spLocks noChangeAspect="1" noChangeArrowheads="1"/>
          </p:cNvSpPr>
          <p:nvPr/>
        </p:nvSpPr>
        <p:spPr bwMode="auto">
          <a:xfrm>
            <a:off x="-943882" y="57978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s://lh4.googleusercontent.com/proxy/wtugsBZwEIQBK39QaGmJd_RTLFrTteWdUR_heET-mck7YnEK_zZ9UFMCJsEPDjjHRPKoSMwa8NyvrzDbNR477y2glghO3d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1" y="899135"/>
            <a:ext cx="2453487" cy="28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60769" y="3872357"/>
            <a:ext cx="30797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Василий Иванович Лебедев-Кумач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(1898-1949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228" name="Picture 12" descr="https://upload.wikimedia.org/wikipedia/ru/3/3a/%D0%90%D0%BB%D0%B5%D0%BA%D1%81%D0%B0%D0%BD%D0%B4%D1%80%D0%BE%D0%B2_%D0%90%D0%BB%D0%B5%D0%BA%D1%81%D0%B0%D0%BD%D0%B4%D1%80_%D0%92%D0%B0%D1%81%D0%B8%D0%BB%D1%8C%D0%B5%D0%B2%D0%B8%D1%8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97" y="1457888"/>
            <a:ext cx="2277023" cy="28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998153" y="4354585"/>
            <a:ext cx="30797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Александр Васильевич Александров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(1883-1946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901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birdinflight.imgix.net/wp-content/uploads/2017/04/churchill_03.jpg?fm=pjpg&amp;q=80&amp;fit=crop&amp;crop=faces&amp;w=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4" y="838200"/>
            <a:ext cx="3531383" cy="44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75774" y="1027906"/>
            <a:ext cx="814844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«Не было в мире такой силы,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которая могла бы сломить и сокрушить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ерманскую армию и нанести ей такие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громные потери, как это сделали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усские, Советская армия»</a:t>
            </a:r>
          </a:p>
          <a:p>
            <a:pPr algn="ctr"/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Уинстон Черчилль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68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&quot;фото все для фронта все для победы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4" y="802821"/>
            <a:ext cx="4546253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35047" y="5594632"/>
            <a:ext cx="30797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Людмила Михайловна Павличенко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(1916-1974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320" name="Picture 8" descr="https://lastday.club/wp-content/uploads/2016/05/46-gvardejskij-zhenskij-aviatsionnyj-polk-Nochnye-Vedmy-Last-Day-Cl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08" y="802821"/>
            <a:ext cx="5388428" cy="32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&quot;фото людмилы павличенко снайпер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71" y="1205932"/>
            <a:ext cx="3363189" cy="44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4007" y="4032097"/>
            <a:ext cx="30797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46-ой гвардейский женский авиационный полк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 («ночные ведьмы»)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171" y="3902215"/>
            <a:ext cx="30797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«Все для фронта!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     Все для победы!</a:t>
            </a:r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»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11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lide-share.ru/image/25532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&quot;фото латвийские ветераны сс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0" y="585239"/>
            <a:ext cx="4653576" cy="38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110" y="4685698"/>
            <a:ext cx="45175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Латвийские участники воинских формирований СС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95371" y="3498969"/>
            <a:ext cx="17246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Василий </a:t>
            </a:r>
          </a:p>
          <a:p>
            <a:pPr algn="ctr"/>
            <a:r>
              <a:rPr lang="ru-RU" sz="2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Макарович</a:t>
            </a:r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Кононов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sx="1000" sy="1000" algn="tl">
                    <a:srgbClr val="000000"/>
                  </a:outerShdw>
                </a:effectLst>
              </a:rPr>
              <a:t>(1923-2011)</a:t>
            </a:r>
          </a:p>
        </p:txBody>
      </p:sp>
      <p:pic>
        <p:nvPicPr>
          <p:cNvPr id="3" name="Picture 2" descr="https://gdb.rferl.org/9654A221-ABA7-4A23-BE46-1B8406CC31F1_mw800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73" y="585239"/>
            <a:ext cx="2652570" cy="27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василий кононов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850" y="593524"/>
            <a:ext cx="2365842" cy="2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ртинки по запросу &quot;фото  василий кононов&quot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63" y="3498969"/>
            <a:ext cx="4942114" cy="28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66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205</Words>
  <Application>Microsoft Office PowerPoint</Application>
  <PresentationFormat>Широкоэкранный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151</cp:revision>
  <dcterms:created xsi:type="dcterms:W3CDTF">2020-01-26T17:58:16Z</dcterms:created>
  <dcterms:modified xsi:type="dcterms:W3CDTF">2023-11-24T18:09:49Z</dcterms:modified>
</cp:coreProperties>
</file>