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1" r:id="rId2"/>
    <p:sldId id="257" r:id="rId3"/>
    <p:sldId id="312" r:id="rId4"/>
    <p:sldId id="313" r:id="rId5"/>
    <p:sldId id="323" r:id="rId6"/>
    <p:sldId id="322" r:id="rId7"/>
    <p:sldId id="324" r:id="rId8"/>
    <p:sldId id="325" r:id="rId9"/>
    <p:sldId id="326" r:id="rId10"/>
    <p:sldId id="327" r:id="rId11"/>
    <p:sldId id="328" r:id="rId12"/>
    <p:sldId id="329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44"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2" autoAdjust="0"/>
    <p:restoredTop sz="94660"/>
  </p:normalViewPr>
  <p:slideViewPr>
    <p:cSldViewPr>
      <p:cViewPr varScale="1">
        <p:scale>
          <a:sx n="80" d="100"/>
          <a:sy n="80" d="100"/>
        </p:scale>
        <p:origin x="-10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BB3923-1EB9-45F2-A7B5-690B1A89750E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188ADB-CC0B-46B2-B7AE-24D842F5F6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285860"/>
            <a:ext cx="5996006" cy="250033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Применение </a:t>
            </a:r>
            <a:r>
              <a:rPr lang="ru-RU" b="1" dirty="0" err="1" smtClean="0"/>
              <a:t>здоровьесберегающих</a:t>
            </a:r>
            <a:r>
              <a:rPr lang="ru-RU" b="1" dirty="0" smtClean="0"/>
              <a:t> технологий в развитии певческих навыков  детей дошкольного возраста</a:t>
            </a:r>
            <a:endParaRPr lang="ru-RU" dirty="0"/>
          </a:p>
        </p:txBody>
      </p:sp>
      <p:pic>
        <p:nvPicPr>
          <p:cNvPr id="3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3611" flipH="1">
            <a:off x="1513585" y="297175"/>
            <a:ext cx="938385" cy="2540030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1026" name="Picture 2" descr="C:\Users\Алёша\Desktop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12012">
            <a:off x="5315566" y="4120792"/>
            <a:ext cx="2524511" cy="23000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Речевые игры</a:t>
            </a:r>
            <a:r>
              <a:rPr lang="ru-RU" sz="2000" dirty="0" smtClean="0"/>
              <a:t> эффективно влияют на развитие эмоциональной выразительности речи детей, позволяют детям укрепить голосовой аппарат, координируют речь и движение, развивают творческое воображение, слух и внимание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467201042_deti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1928802"/>
            <a:ext cx="4714908" cy="3786214"/>
          </a:xfrm>
        </p:spPr>
      </p:pic>
      <p:pic>
        <p:nvPicPr>
          <p:cNvPr id="7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996138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Игровой </a:t>
            </a:r>
            <a:r>
              <a:rPr lang="ru-RU" sz="2000" b="1" dirty="0" err="1" smtClean="0"/>
              <a:t>самомассаж</a:t>
            </a:r>
            <a:r>
              <a:rPr lang="ru-RU" sz="2000" dirty="0" smtClean="0"/>
              <a:t> повышает защитные свойства верхних дыхательных путей и всего организма, нормализует </a:t>
            </a:r>
            <a:r>
              <a:rPr lang="ru-RU" sz="2000" dirty="0" err="1" smtClean="0"/>
              <a:t>вегетососудистый</a:t>
            </a:r>
            <a:r>
              <a:rPr lang="ru-RU" sz="2000" dirty="0" smtClean="0"/>
              <a:t> тонус, деятельность вестибулярного аппарата</a:t>
            </a:r>
            <a:br>
              <a:rPr lang="ru-RU" sz="2000" dirty="0" smtClean="0"/>
            </a:br>
            <a:r>
              <a:rPr lang="ru-RU" sz="2000" dirty="0" smtClean="0"/>
              <a:t>Обучение простейшим массажным приемам проводится в игре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etsad-194318-15220698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71670" y="2357430"/>
            <a:ext cx="4859159" cy="3500462"/>
          </a:xfrm>
        </p:spPr>
      </p:pic>
      <p:pic>
        <p:nvPicPr>
          <p:cNvPr id="5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Музыкотерапия </a:t>
            </a:r>
            <a:r>
              <a:rPr lang="ru-RU" sz="2000" dirty="0" smtClean="0"/>
              <a:t>благотворно влияет на эмоциональное самочувствие и психическое здоровье детей, активизирует энергетические процессы организма и направляет на физическое оздоровление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00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3108" y="2357430"/>
            <a:ext cx="4714908" cy="2571768"/>
          </a:xfrm>
        </p:spPr>
      </p:pic>
      <p:pic>
        <p:nvPicPr>
          <p:cNvPr id="5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5661" flipH="1">
            <a:off x="7892930" y="4835530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1643042" y="5214950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Таким образом, применение </a:t>
            </a:r>
            <a:r>
              <a:rPr lang="ru-RU" sz="1600" dirty="0" err="1" smtClean="0"/>
              <a:t>здоровьесберегающих</a:t>
            </a:r>
            <a:r>
              <a:rPr lang="ru-RU" sz="1600" dirty="0" smtClean="0"/>
              <a:t> технологий позволяет добиваться положительных результатов в развитии певческих навыков детей дошкольного возраста, а также благоприятно воздействует на их здоровье</a:t>
            </a:r>
            <a:endParaRPr lang="ru-RU" sz="1600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000108"/>
            <a:ext cx="8640960" cy="55972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Пение - один из основных и любимых детьми видов детской деятельности, обладающий большим потенциалом эмоционального, музыкального и познавательного развития</a:t>
            </a:r>
          </a:p>
          <a:p>
            <a:pPr algn="ctr">
              <a:buNone/>
            </a:pPr>
            <a:r>
              <a:rPr lang="ru-RU" sz="2000" dirty="0" smtClean="0"/>
              <a:t>Процесс пения помогает ребенку не только приобрести определенные навыки в развитии голоса, но и способствует формированию  личности в целом, умению выражать себя, развитию его музыкального вкуса, содействует укреплению здоровья</a:t>
            </a:r>
          </a:p>
          <a:p>
            <a:pPr algn="ctr">
              <a:buNone/>
            </a:pPr>
            <a:r>
              <a:rPr lang="ru-RU" sz="2000" dirty="0" smtClean="0"/>
              <a:t>В пении успешно формируется весь комплекс музыкальных способностей: эмоциональная отзывчивость на музыку, ладовое чувство, музыкально-слуховые представления, чувство ритма. </a:t>
            </a:r>
          </a:p>
          <a:p>
            <a:pPr algn="ctr">
              <a:buNone/>
            </a:pPr>
            <a:r>
              <a:rPr lang="ru-RU" sz="2000" dirty="0" smtClean="0"/>
              <a:t>В пении реализуются музыкальные потребности ребенка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2866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 соответствии с требованиями </a:t>
            </a:r>
            <a:r>
              <a:rPr lang="ru-RU" sz="2000" b="1" dirty="0" smtClean="0"/>
              <a:t>Федерального Государственного Образовательного Стандарта</a:t>
            </a:r>
            <a:r>
              <a:rPr lang="ru-RU" sz="2000" dirty="0" smtClean="0"/>
              <a:t>, педагогическая деятельность ориентирована на сохранении и укреплении  здоровья дошкольников, чему способствуют </a:t>
            </a:r>
            <a:r>
              <a:rPr lang="ru-RU" sz="2000" b="1" dirty="0" err="1" smtClean="0"/>
              <a:t>здоровьесберегающие</a:t>
            </a:r>
            <a:r>
              <a:rPr lang="ru-RU" sz="2000" dirty="0" smtClean="0"/>
              <a:t> </a:t>
            </a:r>
            <a:r>
              <a:rPr lang="ru-RU" sz="2000" b="1" dirty="0" smtClean="0"/>
              <a:t>технологии,</a:t>
            </a:r>
            <a:r>
              <a:rPr lang="ru-RU" sz="2000" dirty="0" smtClean="0"/>
              <a:t> такие как: коммуникативные песни – </a:t>
            </a:r>
            <a:r>
              <a:rPr lang="ru-RU" sz="2000" dirty="0" err="1" smtClean="0"/>
              <a:t>распевки</a:t>
            </a:r>
            <a:r>
              <a:rPr lang="ru-RU" sz="2000" dirty="0" smtClean="0"/>
              <a:t> и игры-приветствия; дыхательная и артикуляционная гимнастика; упражнения на развития слуха и голоса; пальчиковые и речевые игры; игровой </a:t>
            </a:r>
            <a:r>
              <a:rPr lang="ru-RU" sz="2000" dirty="0" err="1" smtClean="0"/>
              <a:t>самомассаж</a:t>
            </a:r>
            <a:r>
              <a:rPr lang="ru-RU" sz="2000" dirty="0" smtClean="0"/>
              <a:t>; музыкотерапия</a:t>
            </a:r>
            <a:endParaRPr lang="ru-RU" sz="2000" dirty="0"/>
          </a:p>
        </p:txBody>
      </p:sp>
      <p:pic>
        <p:nvPicPr>
          <p:cNvPr id="3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781824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Целью</a:t>
            </a:r>
            <a:r>
              <a:rPr lang="ru-RU" sz="2200" dirty="0" smtClean="0"/>
              <a:t> применения </a:t>
            </a:r>
            <a:r>
              <a:rPr lang="ru-RU" sz="2200" dirty="0" err="1" smtClean="0"/>
              <a:t>здоровьесберегающих</a:t>
            </a:r>
            <a:r>
              <a:rPr lang="ru-RU" sz="2200" dirty="0" smtClean="0"/>
              <a:t> технологий в развитии певческих навыков, является сохранение и укрепление здоровья детей дошкольного возраста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smtClean="0"/>
              <a:t>Задачи</a:t>
            </a:r>
            <a:r>
              <a:rPr lang="ru-RU" b="1" smtClean="0"/>
              <a:t>: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формирование и развитие певческих умений и навыков;</a:t>
            </a:r>
          </a:p>
          <a:p>
            <a:r>
              <a:rPr lang="ru-RU" dirty="0" smtClean="0"/>
              <a:t>-укрепление и расширение певческого диапазона;</a:t>
            </a:r>
          </a:p>
          <a:p>
            <a:r>
              <a:rPr lang="ru-RU" i="1" dirty="0" smtClean="0"/>
              <a:t>-</a:t>
            </a:r>
            <a:r>
              <a:rPr lang="ru-RU" dirty="0" smtClean="0"/>
              <a:t>повышение адаптивных возможностей организма;</a:t>
            </a:r>
          </a:p>
          <a:p>
            <a:r>
              <a:rPr lang="ru-RU" dirty="0" smtClean="0"/>
              <a:t>-укрепление психического и физического здоровья;</a:t>
            </a:r>
          </a:p>
          <a:p>
            <a:r>
              <a:rPr lang="ru-RU" dirty="0" smtClean="0"/>
              <a:t>-формирование привычки к здоровому образу жизни;</a:t>
            </a:r>
          </a:p>
          <a:p>
            <a:r>
              <a:rPr lang="ru-RU" dirty="0" smtClean="0"/>
              <a:t>-охрана детского голоса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Эти задачи решаются на основе определенного песенного репертуара, применения соответствующих методов и приемов обучения, различных форм организации музыкальной деятельности детей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2297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Коммуникативные </a:t>
            </a:r>
            <a:r>
              <a:rPr lang="ru-RU" sz="2000" b="1" dirty="0" err="1" smtClean="0"/>
              <a:t>песенки-распевки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и игры-приветствия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поднимают настроение, развивают коммуникативные качества, доброжелательное отношение друг к другу, развивают музыкальный слух и подготавливают голос к пению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age0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4929222" cy="4242626"/>
          </a:xfrm>
        </p:spPr>
      </p:pic>
      <p:pic>
        <p:nvPicPr>
          <p:cNvPr id="5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067576" cy="20113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>Дыхательная гимнастика - </a:t>
            </a:r>
            <a:r>
              <a:rPr lang="ru-RU" sz="1800" dirty="0" smtClean="0"/>
              <a:t> помимо привития навыка правильного певческого дыхания, способствует оздоровлению всей дыхательной системы, насыщает ткани кислородом, укрепляет нервную систему</a:t>
            </a:r>
            <a:br>
              <a:rPr lang="ru-RU" sz="1800" dirty="0" smtClean="0"/>
            </a:br>
            <a:r>
              <a:rPr lang="ru-RU" sz="1800" dirty="0" smtClean="0"/>
              <a:t>Упражнения на развитие дыхания играют важную роль в системе оздоровления дошкольников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221025_1321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090482">
            <a:off x="905796" y="2397475"/>
            <a:ext cx="3657600" cy="2864451"/>
          </a:xfrm>
        </p:spPr>
      </p:pic>
      <p:pic>
        <p:nvPicPr>
          <p:cNvPr id="6" name="Содержимое 5" descr="20221025_13201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 rot="21006323">
            <a:off x="4079175" y="2667831"/>
            <a:ext cx="3864930" cy="2913222"/>
          </a:xfrm>
        </p:spPr>
      </p:pic>
      <p:pic>
        <p:nvPicPr>
          <p:cNvPr id="7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3611" flipH="1">
            <a:off x="7336736" y="4774019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853262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Артикуляционная гимнастика</a:t>
            </a:r>
            <a:r>
              <a:rPr lang="ru-RU" sz="2000" dirty="0" smtClean="0"/>
              <a:t> активизирует речевой аппарат, помогает устранить напряженность и скованность артикуляционных мышц, разогреть мышцы языка, губ, щек, развивать мимику, а также выразительную дикцию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rtikulyacionnaya-gimnastika-detyam-v-2-3-goda-primery-uprazhnenij-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71650" y="2285992"/>
            <a:ext cx="5238750" cy="3567914"/>
          </a:xfrm>
        </p:spPr>
      </p:pic>
      <p:pic>
        <p:nvPicPr>
          <p:cNvPr id="5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996138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Упражнения на развитие слуха и голоса</a:t>
            </a:r>
            <a:r>
              <a:rPr lang="ru-RU" sz="2000" dirty="0" smtClean="0"/>
              <a:t> подготавливают голосовые связки к пению, направлены на правильное певческое формирование гласных и правильное произношение согласных звуков, развивают музыкальный слух, укрепляют голосовые связки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21025_1202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208213"/>
            <a:ext cx="5143536" cy="3506804"/>
          </a:xfrm>
        </p:spPr>
      </p:pic>
      <p:pic>
        <p:nvPicPr>
          <p:cNvPr id="5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6924700" cy="165416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Пальчиковые игры</a:t>
            </a:r>
            <a:r>
              <a:rPr lang="ru-RU" sz="1800" dirty="0" smtClean="0"/>
              <a:t>  развивают мелкую моторику рук, развивают память, внимание, воображение. </a:t>
            </a:r>
            <a:br>
              <a:rPr lang="ru-RU" sz="1800" dirty="0" smtClean="0"/>
            </a:br>
            <a:r>
              <a:rPr lang="ru-RU" sz="1800" dirty="0" smtClean="0"/>
              <a:t>Игры позволяют разминать и массировать пальцы, что благотворно воздействует на внутренние органы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 descr="20221025_1200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071678"/>
            <a:ext cx="5715040" cy="3714776"/>
          </a:xfrm>
        </p:spPr>
      </p:pic>
      <p:pic>
        <p:nvPicPr>
          <p:cNvPr id="5" name="Picture 6" descr="http://cliparts.co/cliparts/Aib/jGB/AibjGB78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3611" flipH="1">
            <a:off x="7193860" y="4986713"/>
            <a:ext cx="669480" cy="1812155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</p:spTree>
  </p:cSld>
  <p:clrMapOvr>
    <a:masterClrMapping/>
  </p:clrMapOvr>
  <p:transition spd="med"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511</TotalTime>
  <Words>421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Применение здоровьесберегающих технологий в развитии певческих навыков  детей дошкольного возраста</vt:lpstr>
      <vt:lpstr>Слайд 2</vt:lpstr>
      <vt:lpstr>Слайд 3</vt:lpstr>
      <vt:lpstr>Целью применения здоровьесберегающих технологий в развитии певческих навыков, является сохранение и укрепление здоровья детей дошкольного возраста </vt:lpstr>
      <vt:lpstr>Коммуникативные песенки-распевки  и игры-приветствия  поднимают настроение, развивают коммуникативные качества, доброжелательное отношение друг к другу, развивают музыкальный слух и подготавливают голос к пению </vt:lpstr>
      <vt:lpstr>Дыхательная гимнастика -  помимо привития навыка правильного певческого дыхания, способствует оздоровлению всей дыхательной системы, насыщает ткани кислородом, укрепляет нервную систему Упражнения на развитие дыхания играют важную роль в системе оздоровления дошкольников </vt:lpstr>
      <vt:lpstr>Артикуляционная гимнастика активизирует речевой аппарат, помогает устранить напряженность и скованность артикуляционных мышц, разогреть мышцы языка, губ, щек, развивать мимику, а также выразительную дикцию </vt:lpstr>
      <vt:lpstr>Упражнения на развитие слуха и голоса подготавливают голосовые связки к пению, направлены на правильное певческое формирование гласных и правильное произношение согласных звуков, развивают музыкальный слух, укрепляют голосовые связки </vt:lpstr>
      <vt:lpstr>Пальчиковые игры  развивают мелкую моторику рук, развивают память, внимание, воображение.  Игры позволяют разминать и массировать пальцы, что благотворно воздействует на внутренние органы </vt:lpstr>
      <vt:lpstr>Речевые игры эффективно влияют на развитие эмоциональной выразительности речи детей, позволяют детям укрепить голосовой аппарат, координируют речь и движение, развивают творческое воображение, слух и внимание </vt:lpstr>
      <vt:lpstr>Игровой самомассаж повышает защитные свойства верхних дыхательных путей и всего организма, нормализует вегетососудистый тонус, деятельность вестибулярного аппарата Обучение простейшим массажным приемам проводится в игре </vt:lpstr>
      <vt:lpstr>Музыкотерапия благотворно влияет на эмоциональное самочувствие и психическое здоровье детей, активизирует энергетические процессы организма и направляет на физическое оздоровление </vt:lpstr>
    </vt:vector>
  </TitlesOfParts>
  <Company>XxX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проекта «Я – люблю петь!» </dc:title>
  <dc:creator>е.</dc:creator>
  <cp:lastModifiedBy>Алёша</cp:lastModifiedBy>
  <cp:revision>85</cp:revision>
  <dcterms:created xsi:type="dcterms:W3CDTF">2019-02-11T04:30:23Z</dcterms:created>
  <dcterms:modified xsi:type="dcterms:W3CDTF">2022-10-26T16:38:08Z</dcterms:modified>
</cp:coreProperties>
</file>