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72" r:id="rId4"/>
    <p:sldId id="258" r:id="rId5"/>
    <p:sldId id="262" r:id="rId6"/>
    <p:sldId id="265" r:id="rId7"/>
    <p:sldId id="266" r:id="rId8"/>
    <p:sldId id="263" r:id="rId9"/>
    <p:sldId id="267" r:id="rId10"/>
    <p:sldId id="268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d.multiurok.ru/html/2021/11/07/s_6187ac1e9fabc/phpxsfaM7_Kvest---igra_html_692f2f69c8b1cf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8" r="6276" b="4818"/>
          <a:stretch/>
        </p:blipFill>
        <p:spPr bwMode="auto">
          <a:xfrm>
            <a:off x="5827" y="0"/>
            <a:ext cx="92525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93307" y="2852936"/>
            <a:ext cx="54726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Многофункциональное панно </a:t>
            </a:r>
          </a:p>
          <a:p>
            <a:pPr algn="ctr">
              <a:spcAft>
                <a:spcPts val="0"/>
              </a:spcAft>
            </a:pP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«Цветное путешествие»</a:t>
            </a:r>
          </a:p>
          <a:p>
            <a:pPr algn="ctr">
              <a:spcAft>
                <a:spcPts val="0"/>
              </a:spcAft>
            </a:pP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Лучшее дидактическое пособие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31840" y="458997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>
                <a:latin typeface="Times New Roman"/>
                <a:ea typeface="Calibri"/>
                <a:cs typeface="Times New Roman"/>
              </a:rPr>
              <a:t>Мухамбетова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Наталья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Витальевна                                                                                                                                  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воспитатель</a:t>
            </a:r>
            <a:endParaRPr lang="ru-RU" b="1" dirty="0" smtClean="0">
              <a:latin typeface="Times New Roman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     высшая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квалификационная  категория                                                                                          </a:t>
            </a:r>
            <a:endParaRPr lang="ru-RU" sz="1600" dirty="0"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73722" y="1772816"/>
            <a:ext cx="56861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Муниципальное автономное дошкольное образовательное учреждение </a:t>
            </a:r>
            <a:r>
              <a:rPr lang="ru-RU" sz="1600" dirty="0" smtClean="0">
                <a:ea typeface="Calibri"/>
                <a:cs typeface="Times New Roman"/>
              </a:rPr>
              <a:t>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«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Детский сад «Ромашка»</a:t>
            </a:r>
            <a:endParaRPr lang="ru-RU" sz="1600" dirty="0"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62024" y="5805264"/>
            <a:ext cx="56861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г</a:t>
            </a:r>
            <a:r>
              <a:rPr lang="ru-RU" dirty="0">
                <a:latin typeface="Times New Roman"/>
                <a:ea typeface="Calibri"/>
                <a:cs typeface="Times New Roman"/>
              </a:rPr>
              <a:t>. Советский </a:t>
            </a:r>
            <a:endParaRPr lang="ru-RU" sz="1600" dirty="0">
              <a:ea typeface="Calibri"/>
              <a:cs typeface="Times New Roman"/>
            </a:endParaRPr>
          </a:p>
          <a:p>
            <a:pPr algn="ctr"/>
            <a:r>
              <a:rPr lang="ru-RU" dirty="0">
                <a:latin typeface="Times New Roman"/>
                <a:ea typeface="Calibri"/>
              </a:rPr>
              <a:t>2022-2023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000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d.multiurok.ru/html/2021/11/07/s_6187ac1e9fabc/phpxsfaM7_Kvest---igra_html_692f2f69c8b1cf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8" r="6276" b="4818"/>
          <a:stretch/>
        </p:blipFill>
        <p:spPr bwMode="auto">
          <a:xfrm>
            <a:off x="-1" y="0"/>
            <a:ext cx="92525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191" y="186769"/>
            <a:ext cx="2504168" cy="445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07"/>
          <a:stretch/>
        </p:blipFill>
        <p:spPr bwMode="auto">
          <a:xfrm>
            <a:off x="2771800" y="3754791"/>
            <a:ext cx="5040559" cy="30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8640"/>
            <a:ext cx="3339267" cy="445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59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d.multiurok.ru/html/2021/11/07/s_6187ac1e9fabc/phpxsfaM7_Kvest---igra_html_692f2f69c8b1cf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8" r="6276" b="4818"/>
          <a:stretch/>
        </p:blipFill>
        <p:spPr bwMode="auto">
          <a:xfrm>
            <a:off x="-1" y="0"/>
            <a:ext cx="92525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643" y="2600428"/>
            <a:ext cx="2592288" cy="2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" t="5312" r="6873"/>
          <a:stretch/>
        </p:blipFill>
        <p:spPr bwMode="auto">
          <a:xfrm>
            <a:off x="1187623" y="2618118"/>
            <a:ext cx="3890191" cy="2280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173" y="354601"/>
            <a:ext cx="4606657" cy="2280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07"/>
          <a:stretch/>
        </p:blipFill>
        <p:spPr bwMode="auto">
          <a:xfrm>
            <a:off x="2761892" y="4898411"/>
            <a:ext cx="3652764" cy="2074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34" y="369200"/>
            <a:ext cx="4365625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91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d.multiurok.ru/html/2021/11/07/s_6187ac1e9fabc/phpxsfaM7_Kvest---igra_html_692f2f69c8b1cf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8" r="6276" b="4818"/>
          <a:stretch/>
        </p:blipFill>
        <p:spPr bwMode="auto">
          <a:xfrm>
            <a:off x="-1" y="0"/>
            <a:ext cx="92525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1700808"/>
            <a:ext cx="6192688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b="1" u="sng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Цель: 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способствовать формированию познавательных интересов детей, расширению кругозора, развитию всех компонентов устной речи через развитие мелкой моторики рук и сенсорных способностей.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u="sng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Задачи</a:t>
            </a:r>
            <a:r>
              <a:rPr lang="ru-RU" sz="2000" b="1" u="sng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lang="ru-RU" sz="2000" u="sng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"/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формировать сенсорные способности; 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"/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закрепить и расширить знания о русских народных сказках;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"/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знакомить с окружающим миром;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"/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развивать зрительное и тактильное восприятие;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"/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воспитывать умение самостоятельно применять полученные знания и умения и любовь к русским народным сказкам.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35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d.multiurok.ru/html/2021/11/07/s_6187ac1e9fabc/phpxsfaM7_Kvest---igra_html_692f2f69c8b1cf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8" r="6276" b="4818"/>
          <a:stretch/>
        </p:blipFill>
        <p:spPr bwMode="auto">
          <a:xfrm>
            <a:off x="26550" y="0"/>
            <a:ext cx="92525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" t="4762" b="2380"/>
          <a:stretch>
            <a:fillRect/>
          </a:stretch>
        </p:blipFill>
        <p:spPr bwMode="auto">
          <a:xfrm>
            <a:off x="1268372" y="1772816"/>
            <a:ext cx="36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G_20230314_1542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" t="18626" r="2744" b="16762"/>
          <a:stretch>
            <a:fillRect/>
          </a:stretch>
        </p:blipFill>
        <p:spPr bwMode="auto">
          <a:xfrm>
            <a:off x="4999844" y="1782835"/>
            <a:ext cx="3189474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IMG_20230314_1542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" t="34900" r="3513" b="39429"/>
          <a:stretch>
            <a:fillRect/>
          </a:stretch>
        </p:blipFill>
        <p:spPr bwMode="auto">
          <a:xfrm rot="16200000">
            <a:off x="1411362" y="4642185"/>
            <a:ext cx="2933665" cy="1371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Рисунок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2" b="8368"/>
          <a:stretch>
            <a:fillRect/>
          </a:stretch>
        </p:blipFill>
        <p:spPr bwMode="auto">
          <a:xfrm>
            <a:off x="4652810" y="3861048"/>
            <a:ext cx="2615999" cy="280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934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d.multiurok.ru/html/2021/11/07/s_6187ac1e9fabc/phpxsfaM7_Kvest---igra_html_692f2f69c8b1cf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8" r="6276" b="4818"/>
          <a:stretch/>
        </p:blipFill>
        <p:spPr bwMode="auto">
          <a:xfrm>
            <a:off x="-31399" y="0"/>
            <a:ext cx="92525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" t="4762" b="2380"/>
          <a:stretch>
            <a:fillRect/>
          </a:stretch>
        </p:blipFill>
        <p:spPr bwMode="auto">
          <a:xfrm>
            <a:off x="1475656" y="2097224"/>
            <a:ext cx="3346354" cy="167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" r="1857" b="3313"/>
          <a:stretch>
            <a:fillRect/>
          </a:stretch>
        </p:blipFill>
        <p:spPr bwMode="auto">
          <a:xfrm>
            <a:off x="4932040" y="2025067"/>
            <a:ext cx="3392274" cy="172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282493" y="1562028"/>
            <a:ext cx="6624736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Дидактическая игра «Подбери по цвету»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543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Аистёнок\Downloads\167905064749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06" b="37296"/>
          <a:stretch/>
        </p:blipFill>
        <p:spPr bwMode="auto">
          <a:xfrm>
            <a:off x="1282493" y="4005064"/>
            <a:ext cx="4049714" cy="2272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 descr="C:\Users\Аистёнок\Pictures\IMG_20230206_10014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73600" y="-13030200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истёнок\Pictures\IMG_20230206_10014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6" t="12029" r="5052"/>
          <a:stretch/>
        </p:blipFill>
        <p:spPr bwMode="auto">
          <a:xfrm>
            <a:off x="5508104" y="4077072"/>
            <a:ext cx="3122427" cy="23920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936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d.multiurok.ru/html/2021/11/07/s_6187ac1e9fabc/phpxsfaM7_Kvest---igra_html_692f2f69c8b1cf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8" r="6276" b="4818"/>
          <a:stretch/>
        </p:blipFill>
        <p:spPr bwMode="auto">
          <a:xfrm>
            <a:off x="-54261" y="0"/>
            <a:ext cx="92525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22768" y="1772816"/>
            <a:ext cx="76984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>
                <a:ea typeface="Calibri"/>
                <a:cs typeface="Times New Roman"/>
              </a:rPr>
              <a:t> </a:t>
            </a:r>
            <a:endParaRPr lang="ru-RU" sz="2400" b="1" i="1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5" name="Picture 3" descr="C:\Users\Аистёнок\Downloads\167905064746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80" b="10915"/>
          <a:stretch/>
        </p:blipFill>
        <p:spPr bwMode="auto">
          <a:xfrm>
            <a:off x="4860032" y="1124744"/>
            <a:ext cx="3832854" cy="27835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Аистёнок\Downloads\IMG_20230203_1731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7" r="21707" b="16172"/>
          <a:stretch/>
        </p:blipFill>
        <p:spPr bwMode="auto">
          <a:xfrm>
            <a:off x="4427984" y="3638141"/>
            <a:ext cx="2952328" cy="30485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8" name="Picture 6" descr="C:\Users\Аистёнок\Downloads\IMG_20230206_0955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728" y="-16445208"/>
            <a:ext cx="1755195" cy="234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Аистёнок\Downloads\IMG_20230206_09553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5" b="7148"/>
          <a:stretch/>
        </p:blipFill>
        <p:spPr bwMode="auto">
          <a:xfrm rot="5400000">
            <a:off x="796143" y="3604457"/>
            <a:ext cx="2314591" cy="340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Аистёнок\Downloads\IMG_20230206_09511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8" r="4508" b="11211"/>
          <a:stretch/>
        </p:blipFill>
        <p:spPr bwMode="auto">
          <a:xfrm>
            <a:off x="2197076" y="1500925"/>
            <a:ext cx="2916561" cy="273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40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d.multiurok.ru/html/2021/11/07/s_6187ac1e9fabc/phpxsfaM7_Kvest---igra_html_692f2f69c8b1cf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8" r="6276" b="4818"/>
          <a:stretch/>
        </p:blipFill>
        <p:spPr bwMode="auto">
          <a:xfrm>
            <a:off x="13676" y="0"/>
            <a:ext cx="92525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Рисунок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1" b="4611"/>
          <a:stretch>
            <a:fillRect/>
          </a:stretch>
        </p:blipFill>
        <p:spPr bwMode="auto">
          <a:xfrm>
            <a:off x="1624977" y="2022320"/>
            <a:ext cx="5894045" cy="29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1547664" y="1503659"/>
            <a:ext cx="6984776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Дидактическая игра «Времена года»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0" y="3143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4038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0" y="4933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Аистёнок\Pictures\изображение_viber_2023-03-17_18-46-49-05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60" r="16788" b="38724"/>
          <a:stretch/>
        </p:blipFill>
        <p:spPr bwMode="auto">
          <a:xfrm>
            <a:off x="3168923" y="4709555"/>
            <a:ext cx="3619803" cy="213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56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d.multiurok.ru/html/2021/11/07/s_6187ac1e9fabc/phpxsfaM7_Kvest---igra_html_692f2f69c8b1cf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8" r="6276" b="4818"/>
          <a:stretch/>
        </p:blipFill>
        <p:spPr bwMode="auto">
          <a:xfrm>
            <a:off x="5292" y="0"/>
            <a:ext cx="92525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91680" y="1772816"/>
            <a:ext cx="6120680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Дидактическая игра «Дикие и домашние животные»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 закрепить знания о диких и домашних животных.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9" name="Рисунок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" b="3615"/>
          <a:stretch>
            <a:fillRect/>
          </a:stretch>
        </p:blipFill>
        <p:spPr bwMode="auto">
          <a:xfrm>
            <a:off x="3538262" y="3429000"/>
            <a:ext cx="3218564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87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d.multiurok.ru/html/2021/11/07/s_6187ac1e9fabc/phpxsfaM7_Kvest---igra_html_692f2f69c8b1cf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8" r="6276" b="4818"/>
          <a:stretch/>
        </p:blipFill>
        <p:spPr bwMode="auto">
          <a:xfrm>
            <a:off x="-1" y="0"/>
            <a:ext cx="92525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3688" y="1772816"/>
            <a:ext cx="590465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i="1" dirty="0">
                <a:latin typeface="Times New Roman"/>
                <a:ea typeface="Times New Roman"/>
                <a:cs typeface="Times New Roman"/>
              </a:rPr>
              <a:t>Безопасность на дороге</a:t>
            </a:r>
            <a:endParaRPr lang="ru-RU" sz="3200" b="1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/>
                <a:ea typeface="Times New Roman"/>
                <a:cs typeface="Times New Roman"/>
              </a:rPr>
              <a:t>Цель: учить детей безопасному поведению на дороге.</a:t>
            </a:r>
            <a:endParaRPr lang="ru-RU" sz="2400" dirty="0">
              <a:ea typeface="Calibri"/>
              <a:cs typeface="Times New Roman"/>
            </a:endParaRPr>
          </a:p>
        </p:txBody>
      </p:sp>
      <p:pic>
        <p:nvPicPr>
          <p:cNvPr id="6146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8" b="10309"/>
          <a:stretch>
            <a:fillRect/>
          </a:stretch>
        </p:blipFill>
        <p:spPr bwMode="auto">
          <a:xfrm>
            <a:off x="2371544" y="3300990"/>
            <a:ext cx="5263442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420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149</Words>
  <Application>Microsoft Office PowerPoint</Application>
  <PresentationFormat>Экран (4:3)</PresentationFormat>
  <Paragraphs>27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Аистёнок</dc:creator>
  <cp:lastModifiedBy>Аистёнок</cp:lastModifiedBy>
  <cp:revision>24</cp:revision>
  <dcterms:created xsi:type="dcterms:W3CDTF">2022-12-16T11:07:09Z</dcterms:created>
  <dcterms:modified xsi:type="dcterms:W3CDTF">2023-03-19T13:06:01Z</dcterms:modified>
</cp:coreProperties>
</file>