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7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39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22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6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07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69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7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6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3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07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F083-2F67-4956-BE40-72205057A7D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ACE33-BDD2-4CE8-B572-4A93BCE33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6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060848"/>
            <a:ext cx="4464496" cy="1872208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</a:rPr>
              <a:t>Организация </a:t>
            </a:r>
            <a:r>
              <a:rPr lang="ru-RU" sz="2700" b="1" i="1" dirty="0">
                <a:solidFill>
                  <a:srgbClr val="FF0000"/>
                </a:solidFill>
              </a:rPr>
              <a:t>театральной деятельности в группе компенсирующей </a:t>
            </a:r>
            <a:r>
              <a:rPr lang="ru-RU" sz="2700" b="1" i="1" dirty="0" smtClean="0">
                <a:solidFill>
                  <a:srgbClr val="FF0000"/>
                </a:solidFill>
              </a:rPr>
              <a:t>направленности</a:t>
            </a: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157192"/>
            <a:ext cx="4392488" cy="93610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МБДОУ «ЦРР- детский сад № 111»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Краснобаева</a:t>
            </a:r>
            <a:r>
              <a:rPr lang="ru-RU" dirty="0" smtClean="0">
                <a:solidFill>
                  <a:schemeClr val="tx1"/>
                </a:solidFill>
              </a:rPr>
              <a:t> Анна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1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Развитие речи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848114"/>
            <a:ext cx="2352675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99" r="14648" b="-15399"/>
          <a:stretch/>
        </p:blipFill>
        <p:spPr>
          <a:xfrm>
            <a:off x="5730546" y="4077072"/>
            <a:ext cx="3388982" cy="297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53" y="836712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31" y="4643631"/>
            <a:ext cx="2772696" cy="207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14" b="8081"/>
          <a:stretch/>
        </p:blipFill>
        <p:spPr>
          <a:xfrm>
            <a:off x="3430876" y="4293096"/>
            <a:ext cx="2190662" cy="227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15" t="36432" b="18873"/>
          <a:stretch/>
        </p:blipFill>
        <p:spPr>
          <a:xfrm>
            <a:off x="3321459" y="1340768"/>
            <a:ext cx="2696008" cy="222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92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Развитие эмоционально - волевой сферы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72" y="541360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58" y="227687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93096"/>
            <a:ext cx="3888432" cy="245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6" t="20845" r="506" b="6948"/>
          <a:stretch/>
        </p:blipFill>
        <p:spPr>
          <a:xfrm>
            <a:off x="4942201" y="4181181"/>
            <a:ext cx="4178464" cy="259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91" t="2170" r="13637" b="29660"/>
          <a:stretch/>
        </p:blipFill>
        <p:spPr>
          <a:xfrm>
            <a:off x="5919398" y="836712"/>
            <a:ext cx="2952328" cy="285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1" t="17090" b="34084"/>
          <a:stretch/>
        </p:blipFill>
        <p:spPr>
          <a:xfrm>
            <a:off x="3131593" y="1556792"/>
            <a:ext cx="2592782" cy="192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25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Предметно- развивающая среда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4294967295"/>
          </p:nvPr>
        </p:nvSpPr>
        <p:spPr>
          <a:xfrm>
            <a:off x="0" y="1587500"/>
            <a:ext cx="4038600" cy="452596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представления. 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72" b="2911"/>
          <a:stretch/>
        </p:blipFill>
        <p:spPr>
          <a:xfrm>
            <a:off x="6371748" y="963477"/>
            <a:ext cx="2691372" cy="217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939" b="46667"/>
          <a:stretch/>
        </p:blipFill>
        <p:spPr>
          <a:xfrm>
            <a:off x="190463" y="854176"/>
            <a:ext cx="3085394" cy="238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36"/>
          <a:stretch/>
        </p:blipFill>
        <p:spPr>
          <a:xfrm>
            <a:off x="6047656" y="4149080"/>
            <a:ext cx="3096344" cy="211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90463" y="3019607"/>
            <a:ext cx="328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Театр </a:t>
            </a:r>
            <a:r>
              <a:rPr lang="ru-RU" i="1" dirty="0"/>
              <a:t>«</a:t>
            </a:r>
            <a:r>
              <a:rPr lang="ru-RU" i="1" dirty="0" smtClean="0"/>
              <a:t>наручный»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6340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на стенде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660232" y="301960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Театр на столе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63404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Костюмы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58" b="22066"/>
          <a:stretch/>
        </p:blipFill>
        <p:spPr>
          <a:xfrm>
            <a:off x="0" y="4221088"/>
            <a:ext cx="3047300" cy="211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764704"/>
            <a:ext cx="2165443" cy="162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5" t="7512" r="3540"/>
          <a:stretch/>
        </p:blipFill>
        <p:spPr>
          <a:xfrm flipH="1">
            <a:off x="3491880" y="2708920"/>
            <a:ext cx="2485035" cy="186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3707904" y="23488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Ширмы</a:t>
            </a:r>
            <a:endParaRPr lang="ru-RU" dirty="0"/>
          </a:p>
        </p:txBody>
      </p:sp>
      <p:pic>
        <p:nvPicPr>
          <p:cNvPr id="16" name="Рисунок 15" descr="IMG_20230417_135151.jpg"/>
          <p:cNvPicPr>
            <a:picLocks noChangeAspect="1"/>
          </p:cNvPicPr>
          <p:nvPr/>
        </p:nvPicPr>
        <p:blipFill>
          <a:blip r:embed="rId9" cstate="print"/>
          <a:srcRect l="12988"/>
          <a:stretch>
            <a:fillRect/>
          </a:stretch>
        </p:blipFill>
        <p:spPr>
          <a:xfrm>
            <a:off x="3491880" y="4797152"/>
            <a:ext cx="2520280" cy="162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635896" y="645333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Пальчиковый театр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0896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" t="25915" b="26385"/>
          <a:stretch/>
        </p:blipFill>
        <p:spPr>
          <a:xfrm>
            <a:off x="251520" y="1340768"/>
            <a:ext cx="5184576" cy="468052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с родителями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IMG_20230418_140813.jpg"/>
          <p:cNvPicPr>
            <a:picLocks noChangeAspect="1"/>
          </p:cNvPicPr>
          <p:nvPr/>
        </p:nvPicPr>
        <p:blipFill>
          <a:blip r:embed="rId4" cstate="print"/>
          <a:srcRect t="3801"/>
          <a:stretch>
            <a:fillRect/>
          </a:stretch>
        </p:blipFill>
        <p:spPr>
          <a:xfrm>
            <a:off x="5652120" y="1340768"/>
            <a:ext cx="32403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97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Положительные результаты: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Эмоционально- поведенческая сфера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познавательная сфера,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развитие речи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уважительное </a:t>
            </a:r>
            <a:r>
              <a:rPr lang="ru-RU" dirty="0"/>
              <a:t>отношение друг к другу, </a:t>
            </a:r>
            <a:r>
              <a:rPr lang="ru-RU" dirty="0" smtClean="0"/>
              <a:t>чувство коллективизма</a:t>
            </a: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Координация движений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творческая активность </a:t>
            </a:r>
            <a:r>
              <a:rPr lang="ru-RU" dirty="0"/>
              <a:t>и обогащении творческих </a:t>
            </a:r>
            <a:r>
              <a:rPr lang="ru-RU" dirty="0" smtClean="0"/>
              <a:t>способностей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укрепление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33538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9" t="6010" r="13943"/>
          <a:stretch/>
        </p:blipFill>
        <p:spPr>
          <a:xfrm>
            <a:off x="539552" y="170895"/>
            <a:ext cx="2376264" cy="365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13" r="17324"/>
          <a:stretch/>
        </p:blipFill>
        <p:spPr>
          <a:xfrm>
            <a:off x="5931969" y="260649"/>
            <a:ext cx="298092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21"/>
          <a:stretch/>
        </p:blipFill>
        <p:spPr>
          <a:xfrm>
            <a:off x="5684217" y="4545296"/>
            <a:ext cx="3380791" cy="219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80" t="8826" b="14742"/>
          <a:stretch/>
        </p:blipFill>
        <p:spPr>
          <a:xfrm>
            <a:off x="204600" y="4476703"/>
            <a:ext cx="3001927" cy="224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31" y="238605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1262" y="4218318"/>
            <a:ext cx="2390142" cy="250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339752" y="263691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41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568952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</a:t>
            </a:r>
          </a:p>
          <a:p>
            <a:pPr algn="ctr"/>
            <a:r>
              <a:rPr lang="ru-RU" sz="3200" i="1" dirty="0" smtClean="0"/>
              <a:t>Театр в детском саду – это с одной стороны игра, доступная, интересная, эмоционально приятная ребенку деятельность, а с другой стороны - мощное средство коррекции и всестороннего развития ребенка.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18169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Актуальность для детей с ЗПР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/>
              <a:t>слабовыраженные нарушения ЦНС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низкая речевая активность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бедность и однообразие используемых языковых средств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незрелость эмоционально-волевой сферы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невозможность  выразить четко свою мысль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сложности в  распознавании эмоциональных состояний окружающих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0084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Методы и приемы работы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i="1" dirty="0" smtClean="0"/>
              <a:t>Чтение и обсуждение художественной литературы разных жанров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 Беседы</a:t>
            </a:r>
            <a:endParaRPr lang="ru-RU" i="1" dirty="0"/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Наблюдения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Рассматривание и обсуждение предметных и сюжетных картинок, иллюстраций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Прослушивание аудиозаписей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Просмотр театральных постановок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Слушание музыки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Рисование иллюстраций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1019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Формирование первичных социальных навыков поведения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7" r="10513"/>
          <a:stretch/>
        </p:blipFill>
        <p:spPr>
          <a:xfrm>
            <a:off x="596380" y="1082118"/>
            <a:ext cx="3744913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3165" y="3861048"/>
            <a:ext cx="4135299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/>
          <a:stretch/>
        </p:blipFill>
        <p:spPr>
          <a:xfrm>
            <a:off x="539552" y="3861048"/>
            <a:ext cx="3858570" cy="290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1" t="8075" r="9014"/>
          <a:stretch/>
        </p:blipFill>
        <p:spPr>
          <a:xfrm>
            <a:off x="4642012" y="1017814"/>
            <a:ext cx="4106452" cy="284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05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chemeClr val="accent2">
                    <a:lumMod val="75000"/>
                  </a:schemeClr>
                </a:solidFill>
              </a:rPr>
              <a:t>Совершенствование моторики, координации и пластичности движений</a:t>
            </a:r>
            <a:r>
              <a:rPr lang="ru-RU" i="1" dirty="0"/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6175"/>
            <a:ext cx="2298700" cy="288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4185782"/>
            <a:ext cx="3024336" cy="243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04" r="21205"/>
          <a:stretch/>
        </p:blipFill>
        <p:spPr>
          <a:xfrm>
            <a:off x="6804248" y="1052736"/>
            <a:ext cx="2156640" cy="297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158" y="4221088"/>
            <a:ext cx="3091402" cy="247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376"/>
          <a:stretch/>
        </p:blipFill>
        <p:spPr>
          <a:xfrm>
            <a:off x="4211960" y="1412776"/>
            <a:ext cx="2427734" cy="257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creenshot_20230418_143554_ru.yandex.searchplugin.jpg"/>
          <p:cNvPicPr>
            <a:picLocks noChangeAspect="1"/>
          </p:cNvPicPr>
          <p:nvPr/>
        </p:nvPicPr>
        <p:blipFill>
          <a:blip r:embed="rId8" cstate="print"/>
          <a:srcRect t="32150" b="34250"/>
          <a:stretch>
            <a:fillRect/>
          </a:stretch>
        </p:blipFill>
        <p:spPr>
          <a:xfrm>
            <a:off x="1979712" y="1412776"/>
            <a:ext cx="2381424" cy="177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creenshot_20230418_143425_ru.yandex.searchplugin.jpg"/>
          <p:cNvPicPr>
            <a:picLocks noChangeAspect="1"/>
          </p:cNvPicPr>
          <p:nvPr/>
        </p:nvPicPr>
        <p:blipFill>
          <a:blip r:embed="rId9" cstate="print"/>
          <a:srcRect l="19666" t="33200" b="34250"/>
          <a:stretch>
            <a:fillRect/>
          </a:stretch>
        </p:blipFill>
        <p:spPr>
          <a:xfrm>
            <a:off x="3563888" y="4293096"/>
            <a:ext cx="23192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7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музыкальных способностей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54" y="1772816"/>
            <a:ext cx="3043583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35" y="1916832"/>
            <a:ext cx="28697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672" y="3426114"/>
            <a:ext cx="2754244" cy="343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14" b="11911"/>
          <a:stretch/>
        </p:blipFill>
        <p:spPr>
          <a:xfrm>
            <a:off x="3351340" y="980728"/>
            <a:ext cx="2791576" cy="244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93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Знакомство с окружающим миром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692696"/>
            <a:ext cx="3672408" cy="308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692697"/>
            <a:ext cx="3672408" cy="315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787348"/>
            <a:ext cx="3672408" cy="295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933056"/>
            <a:ext cx="3780272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5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Становление психических процессов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33056"/>
            <a:ext cx="388843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9" y="836712"/>
            <a:ext cx="38164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33056"/>
            <a:ext cx="345638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37" b="16432"/>
          <a:stretch/>
        </p:blipFill>
        <p:spPr>
          <a:xfrm>
            <a:off x="755576" y="836712"/>
            <a:ext cx="33843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9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271</TotalTime>
  <Words>205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театральной деятельности в группе компенсирующей направленности</vt:lpstr>
      <vt:lpstr>Слайд 2</vt:lpstr>
      <vt:lpstr>Актуальность для детей с ЗПР</vt:lpstr>
      <vt:lpstr>Методы и приемы работы</vt:lpstr>
      <vt:lpstr>Формирование первичных социальных навыков поведения </vt:lpstr>
      <vt:lpstr>Совершенствование моторики, координации и пластичности движений. </vt:lpstr>
      <vt:lpstr>Совершенствование музыкальных способностей</vt:lpstr>
      <vt:lpstr>Знакомство с окружающим миром </vt:lpstr>
      <vt:lpstr>Становление психических процессов  </vt:lpstr>
      <vt:lpstr>Развитие речи</vt:lpstr>
      <vt:lpstr>Развитие эмоционально - волевой сферы</vt:lpstr>
      <vt:lpstr>Предметно- развивающая среда</vt:lpstr>
      <vt:lpstr>Взаимодействие с родителями</vt:lpstr>
      <vt:lpstr>Положительные результаты: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Краснобаев</dc:creator>
  <cp:lastModifiedBy>Юля</cp:lastModifiedBy>
  <cp:revision>25</cp:revision>
  <dcterms:created xsi:type="dcterms:W3CDTF">2023-04-08T11:24:11Z</dcterms:created>
  <dcterms:modified xsi:type="dcterms:W3CDTF">2023-04-18T12:13:51Z</dcterms:modified>
</cp:coreProperties>
</file>