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9" r:id="rId23"/>
    <p:sldId id="277" r:id="rId24"/>
    <p:sldId id="278" r:id="rId25"/>
    <p:sldId id="282" r:id="rId26"/>
    <p:sldId id="280" r:id="rId27"/>
    <p:sldId id="281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764704"/>
            <a:ext cx="8784976" cy="243569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Лэпбук</a:t>
            </a:r>
            <a:r>
              <a:rPr lang="ru-RU" dirty="0" smtClean="0"/>
              <a:t> «Нравственно-патриотическое </a:t>
            </a:r>
            <a:r>
              <a:rPr lang="ru-RU" dirty="0" smtClean="0"/>
              <a:t>воспитание дошкольников»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573016"/>
            <a:ext cx="7854696" cy="2376264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Лэпбук</a:t>
            </a:r>
            <a:r>
              <a:rPr lang="ru-RU" dirty="0" smtClean="0"/>
              <a:t> разработан для детей  старшего дошкольного  возраста (5-7 лет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Авторы:</a:t>
            </a:r>
          </a:p>
          <a:p>
            <a:r>
              <a:rPr lang="ru-RU" dirty="0" smtClean="0"/>
              <a:t>Старший воспитатель Бикбулатова О.Ю.</a:t>
            </a:r>
          </a:p>
          <a:p>
            <a:r>
              <a:rPr lang="ru-RU" dirty="0" smtClean="0"/>
              <a:t>Воспитатель высшей категории Иванова Н.В.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Картотека подвижных игр народов </a:t>
            </a:r>
            <a:r>
              <a:rPr lang="ru-RU" b="1" i="1" dirty="0" err="1" smtClean="0"/>
              <a:t>Варненского</a:t>
            </a:r>
            <a:r>
              <a:rPr lang="ru-RU" b="1" i="1" dirty="0" smtClean="0"/>
              <a:t> района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qrcoder.ru/code/?https%3A%2F%2Fcloud.mail.ru%2Fpublic%2FMf93%2FrPMyVYQRR&amp;4&amp;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764704"/>
            <a:ext cx="155984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2345\Desktop\леп\леп\16694546582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420888"/>
            <a:ext cx="619696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8198.jpg"/>
          <p:cNvPicPr/>
          <p:nvPr/>
        </p:nvPicPr>
        <p:blipFill>
          <a:blip r:embed="rId4" cstate="print"/>
          <a:srcRect b="12500"/>
          <a:stretch>
            <a:fillRect/>
          </a:stretch>
        </p:blipFill>
        <p:spPr bwMode="auto">
          <a:xfrm>
            <a:off x="323528" y="1268760"/>
            <a:ext cx="194421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9217024" cy="492664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Картотека дидактических игр по нравственно-патриотическому </a:t>
            </a: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/>
              <a:t>воспитанию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qrcoder.ru/code/?https%3A%2F%2Fcloud.mail.ru%2Fpublic%2FLj7h%2FF8An5MbNH&amp;4&amp;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49025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2345\Desktop\леп\леп\16694546581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40768"/>
            <a:ext cx="4320480" cy="468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81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237626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Деревья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12345\Desktop\леп\леп\Новая папка\166945465814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t="15541"/>
          <a:stretch>
            <a:fillRect/>
          </a:stretch>
        </p:blipFill>
        <p:spPr bwMode="auto">
          <a:xfrm>
            <a:off x="1547664" y="1052736"/>
            <a:ext cx="5400600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Собери картинку о Варне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81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060848"/>
            <a:ext cx="5274497" cy="454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81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302433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Куклы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80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252028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80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365104"/>
            <a:ext cx="3361032" cy="237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80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124519" y="2732465"/>
            <a:ext cx="3078836" cy="461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45\Desktop\леп\леп\16694546580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88640"/>
            <a:ext cx="523673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2 часть «Я – Россиянин!»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12345\Desktop\леп\леп\166945465894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052736"/>
            <a:ext cx="4317057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Символы России и </a:t>
            </a:r>
            <a:r>
              <a:rPr lang="ru-RU" b="1" i="1" dirty="0" smtClean="0"/>
              <a:t>Москвы, </a:t>
            </a:r>
            <a:r>
              <a:rPr lang="ru-RU" b="1" i="1" dirty="0" smtClean="0"/>
              <a:t>Главные люди страны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12345\Desktop\леп\леп\166945465802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3672408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9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432048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/>
              <a:t>Награды </a:t>
            </a:r>
            <a:r>
              <a:rPr lang="ru-RU" sz="2800" b="1" i="1" dirty="0" smtClean="0"/>
              <a:t>Победы</a:t>
            </a:r>
            <a:br>
              <a:rPr lang="ru-RU" sz="2800" b="1" i="1" dirty="0" smtClean="0"/>
            </a:br>
            <a:r>
              <a:rPr lang="ru-RU" sz="2800" b="1" i="1" dirty="0" smtClean="0"/>
              <a:t>Символы </a:t>
            </a:r>
            <a:r>
              <a:rPr lang="ru-RU" sz="2800" b="1" i="1" dirty="0" smtClean="0"/>
              <a:t>Победы</a:t>
            </a:r>
            <a:br>
              <a:rPr lang="ru-RU" sz="2800" b="1" i="1" dirty="0" smtClean="0"/>
            </a:br>
            <a:r>
              <a:rPr lang="ru-RU" sz="2800" b="1" i="1" dirty="0" smtClean="0"/>
              <a:t>Памятники детям </a:t>
            </a:r>
            <a:r>
              <a:rPr lang="ru-RU" sz="2800" b="1" i="1" dirty="0" smtClean="0"/>
              <a:t>войны</a:t>
            </a:r>
            <a:br>
              <a:rPr lang="ru-RU" sz="2800" b="1" i="1" dirty="0" smtClean="0"/>
            </a:br>
            <a:r>
              <a:rPr lang="ru-RU" sz="2800" b="1" i="1" dirty="0" smtClean="0"/>
              <a:t>Города-герои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12345\Desktop\леп\леп\16694546580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11660" y="728699"/>
            <a:ext cx="2232248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9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532918" y="2939690"/>
            <a:ext cx="254977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79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924944"/>
            <a:ext cx="2551731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2345\Desktop\леп\леп\Новая папка\16694546579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680025" y="-493241"/>
            <a:ext cx="2494062" cy="443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Исторические города </a:t>
            </a:r>
            <a:r>
              <a:rPr lang="ru-RU" b="1" i="1" dirty="0" smtClean="0"/>
              <a:t>России</a:t>
            </a:r>
            <a:br>
              <a:rPr lang="ru-RU" b="1" i="1" dirty="0" smtClean="0"/>
            </a:br>
            <a:r>
              <a:rPr lang="ru-RU" b="1" i="1" dirty="0" smtClean="0"/>
              <a:t>Москва столица моей страны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12345\Desktop\леп\леп\16694546578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237626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8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140968"/>
            <a:ext cx="4608512" cy="327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77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221088"/>
            <a:ext cx="2744688" cy="203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45\Desktop\леп\леп\16694546577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12776"/>
            <a:ext cx="446449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Лото «Моя Россия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73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0648"/>
            <a:ext cx="338437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8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204864"/>
            <a:ext cx="6264696" cy="4208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ru-RU" dirty="0" smtClean="0"/>
              <a:t>Общий вид</a:t>
            </a:r>
            <a:endParaRPr lang="ru-RU" dirty="0"/>
          </a:p>
        </p:txBody>
      </p:sp>
      <p:pic>
        <p:nvPicPr>
          <p:cNvPr id="5" name="Содержимое 4" descr="C:\Users\12345\Desktop\леп\леп\166945465897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0"/>
            <a:ext cx="4038600" cy="263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12345\Desktop\леп\леп\1669454658767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r="6743"/>
          <a:stretch>
            <a:fillRect/>
          </a:stretch>
        </p:blipFill>
        <p:spPr bwMode="auto">
          <a:xfrm>
            <a:off x="251520" y="1052736"/>
            <a:ext cx="4038600" cy="268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2345\Desktop\леп\леп\16694546588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33056"/>
            <a:ext cx="5467350" cy="278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2345\Desktop\леп\леп\1669454658883.jpg"/>
          <p:cNvPicPr/>
          <p:nvPr/>
        </p:nvPicPr>
        <p:blipFill>
          <a:blip r:embed="rId5" cstate="print"/>
          <a:srcRect r="3555"/>
          <a:stretch>
            <a:fillRect/>
          </a:stretch>
        </p:blipFill>
        <p:spPr bwMode="auto">
          <a:xfrm>
            <a:off x="5796136" y="2420888"/>
            <a:ext cx="2866260" cy="190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2345\Desktop\леп\леп\166945465885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365104"/>
            <a:ext cx="3172460" cy="226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Народные </a:t>
            </a:r>
            <a:r>
              <a:rPr lang="ru-RU" b="1" i="1" dirty="0" smtClean="0"/>
              <a:t>промыслы</a:t>
            </a:r>
            <a:br>
              <a:rPr lang="ru-RU" b="1" i="1" dirty="0" smtClean="0"/>
            </a:br>
            <a:r>
              <a:rPr lang="ru-RU" b="1" i="1" dirty="0" smtClean="0"/>
              <a:t>Народные росписи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76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60648"/>
            <a:ext cx="194421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5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608512" cy="3358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76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276872"/>
            <a:ext cx="295232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45\Desktop\леп\леп\16694546576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156468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 smtClean="0"/>
              <a:t>Художники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i="1" dirty="0" smtClean="0"/>
              <a:t>Композиторы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i="1" dirty="0" smtClean="0"/>
              <a:t>Писатели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77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44824"/>
            <a:ext cx="5904656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7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172819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99672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Стихи о </a:t>
            </a:r>
            <a:r>
              <a:rPr lang="ru-RU" b="1" i="1" dirty="0" smtClean="0"/>
              <a:t>Родине</a:t>
            </a:r>
            <a:br>
              <a:rPr lang="ru-RU" b="1" i="1" dirty="0" smtClean="0"/>
            </a:br>
            <a:r>
              <a:rPr lang="ru-RU" b="1" i="1" dirty="0" smtClean="0"/>
              <a:t>Пословицы и поговорки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73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17281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7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060848"/>
            <a:ext cx="2380460" cy="4101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73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88640"/>
            <a:ext cx="242766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45\Desktop\леп\леп\16694546576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276872"/>
            <a:ext cx="435276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Игра «Четвертый лишний</a:t>
            </a:r>
            <a:r>
              <a:rPr lang="ru-RU" b="1" i="1" dirty="0" smtClean="0"/>
              <a:t>»</a:t>
            </a:r>
            <a:br>
              <a:rPr lang="ru-RU" b="1" i="1" dirty="0" smtClean="0"/>
            </a:br>
            <a:r>
              <a:rPr lang="ru-RU" b="1" i="1" dirty="0" smtClean="0"/>
              <a:t>Собери картинку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73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1584176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6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4248472" cy="310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7485.jpg"/>
          <p:cNvPicPr/>
          <p:nvPr/>
        </p:nvPicPr>
        <p:blipFill>
          <a:blip r:embed="rId4" cstate="print"/>
          <a:srcRect b="6315"/>
          <a:stretch>
            <a:fillRect/>
          </a:stretch>
        </p:blipFill>
        <p:spPr bwMode="auto">
          <a:xfrm>
            <a:off x="3779912" y="1412776"/>
            <a:ext cx="1341918" cy="170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45\Desktop\леп\леп\1669454657473.jpg"/>
          <p:cNvPicPr/>
          <p:nvPr/>
        </p:nvPicPr>
        <p:blipFill>
          <a:blip r:embed="rId5" cstate="print"/>
          <a:srcRect t="7119" b="13736"/>
          <a:stretch>
            <a:fillRect/>
          </a:stretch>
        </p:blipFill>
        <p:spPr bwMode="auto">
          <a:xfrm>
            <a:off x="5292080" y="1340768"/>
            <a:ext cx="3579958" cy="5146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Золотое кольцо России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12345\Desktop\леп\леп\16694546576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408712" cy="4640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3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16632"/>
            <a:ext cx="1920041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Теневое </a:t>
            </a:r>
            <a:r>
              <a:rPr lang="ru-RU" b="1" i="1" dirty="0" smtClean="0"/>
              <a:t>лото</a:t>
            </a:r>
            <a:br>
              <a:rPr lang="ru-RU" b="1" i="1" dirty="0" smtClean="0"/>
            </a:br>
            <a:r>
              <a:rPr lang="ru-RU" b="1" i="1" dirty="0" smtClean="0"/>
              <a:t>Игра «</a:t>
            </a:r>
            <a:r>
              <a:rPr lang="ru-RU" b="1" i="1" dirty="0" err="1" smtClean="0"/>
              <a:t>Мемори</a:t>
            </a:r>
            <a:r>
              <a:rPr lang="ru-RU" b="1" i="1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75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4464496" cy="3191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5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510959" cy="1967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75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214126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45\Desktop\леп\леп\16694546574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708920"/>
            <a:ext cx="4320480" cy="317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Найди ответ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75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705678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5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88640"/>
            <a:ext cx="21920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708688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Календарь праздникам в </a:t>
            </a:r>
            <a:r>
              <a:rPr lang="ru-RU" sz="3600" b="1" i="1" dirty="0" smtClean="0"/>
              <a:t>России</a:t>
            </a:r>
            <a:br>
              <a:rPr lang="ru-RU" sz="3600" b="1" i="1" dirty="0" smtClean="0"/>
            </a:br>
            <a:r>
              <a:rPr lang="ru-RU" sz="3600" b="1" i="1" dirty="0" smtClean="0"/>
              <a:t>Лото «Наши праздники»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12345\Desktop\леп\леп\16694546578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32048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8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424847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78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924944"/>
            <a:ext cx="421905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45\Desktop\леп\леп\16694546578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692696"/>
            <a:ext cx="3245145" cy="161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i="1" dirty="0" smtClean="0"/>
              <a:t>Раскраски </a:t>
            </a:r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b="1" i="1" dirty="0" smtClean="0"/>
              <a:t>Игры </a:t>
            </a:r>
            <a:r>
              <a:rPr lang="ru-RU" sz="4000" b="1" i="1" dirty="0" err="1" smtClean="0"/>
              <a:t>бродилки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7432.jpg"/>
          <p:cNvPicPr/>
          <p:nvPr/>
        </p:nvPicPr>
        <p:blipFill>
          <a:blip r:embed="rId2" cstate="print"/>
          <a:srcRect t="7101"/>
          <a:stretch>
            <a:fillRect/>
          </a:stretch>
        </p:blipFill>
        <p:spPr bwMode="auto">
          <a:xfrm>
            <a:off x="4139952" y="332656"/>
            <a:ext cx="4752528" cy="3138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74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56792"/>
            <a:ext cx="223224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IMG_20221126_142149.jpg"/>
          <p:cNvPicPr/>
          <p:nvPr/>
        </p:nvPicPr>
        <p:blipFill>
          <a:blip r:embed="rId4" cstate="print"/>
          <a:srcRect t="52507" b="2355"/>
          <a:stretch>
            <a:fillRect/>
          </a:stretch>
        </p:blipFill>
        <p:spPr bwMode="auto">
          <a:xfrm>
            <a:off x="251520" y="4293096"/>
            <a:ext cx="3240360" cy="2082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45\Desktop\леп\леп\16694546574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429000"/>
            <a:ext cx="529208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 часть «Я – </a:t>
            </a:r>
            <a:r>
              <a:rPr lang="ru-RU" dirty="0" err="1" smtClean="0"/>
              <a:t>Варненец</a:t>
            </a:r>
            <a:r>
              <a:rPr lang="ru-RU" dirty="0" smtClean="0"/>
              <a:t>!»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12345\Desktop\леп\леп\Новая папка\166945465891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405812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4432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Карманы:</a:t>
            </a:r>
            <a:br>
              <a:rPr lang="ru-RU" b="1" i="1" dirty="0" smtClean="0"/>
            </a:br>
            <a:r>
              <a:rPr lang="ru-RU" b="1" i="1" dirty="0" smtClean="0"/>
              <a:t>Геральдика</a:t>
            </a:r>
            <a:r>
              <a:rPr lang="ru-RU" dirty="0" smtClean="0"/>
              <a:t>, </a:t>
            </a:r>
            <a:r>
              <a:rPr lang="ru-RU" b="1" i="1" dirty="0" smtClean="0"/>
              <a:t>Главные </a:t>
            </a:r>
            <a:r>
              <a:rPr lang="ru-RU" b="1" i="1" dirty="0" smtClean="0"/>
              <a:t>люди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C:\Users\12345\Desktop\леп\леп\1669454658577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628800"/>
            <a:ext cx="526460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8610.jpg"/>
          <p:cNvPicPr/>
          <p:nvPr/>
        </p:nvPicPr>
        <p:blipFill>
          <a:blip r:embed="rId3" cstate="print"/>
          <a:srcRect b="52824"/>
          <a:stretch>
            <a:fillRect/>
          </a:stretch>
        </p:blipFill>
        <p:spPr bwMode="auto">
          <a:xfrm>
            <a:off x="323528" y="1124744"/>
            <a:ext cx="28083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8610.jpg"/>
          <p:cNvPicPr/>
          <p:nvPr/>
        </p:nvPicPr>
        <p:blipFill>
          <a:blip r:embed="rId3" cstate="print"/>
          <a:srcRect l="15345" t="51163"/>
          <a:stretch>
            <a:fillRect/>
          </a:stretch>
        </p:blipFill>
        <p:spPr bwMode="auto">
          <a:xfrm>
            <a:off x="395536" y="3717032"/>
            <a:ext cx="273630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Варна в картинках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12345\Desktop\леп\леп\16694546586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772816"/>
            <a:ext cx="338437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8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17032"/>
            <a:ext cx="3646688" cy="2692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86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6632"/>
            <a:ext cx="2806415" cy="2149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2345\Desktop\леп\леп\16694546586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6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12345\Desktop\леп\леп\16694546587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96752"/>
            <a:ext cx="302433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9266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Проведи экскурсию по Варне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12345\Desktop\леп\леп\16694546585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31236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8483.jpg"/>
          <p:cNvPicPr/>
          <p:nvPr/>
        </p:nvPicPr>
        <p:blipFill>
          <a:blip r:embed="rId3" cstate="print"/>
          <a:srcRect l="53" b="-1871"/>
          <a:stretch>
            <a:fillRect/>
          </a:stretch>
        </p:blipFill>
        <p:spPr bwMode="auto">
          <a:xfrm rot="10800000">
            <a:off x="2411760" y="2492896"/>
            <a:ext cx="6192688" cy="392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49266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Кухня   народов </a:t>
            </a:r>
            <a:r>
              <a:rPr lang="ru-RU" b="1" i="1" dirty="0" err="1" smtClean="0"/>
              <a:t>Варненского</a:t>
            </a:r>
            <a:r>
              <a:rPr lang="ru-RU" b="1" i="1" dirty="0" smtClean="0"/>
              <a:t> района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12345\Desktop\леп\леп\16694546584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597666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84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48680"/>
            <a:ext cx="290434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Лекарственные растения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12345\Desktop\леп\леп\1669454658388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691276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Рассели животных, птиц и рыб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12345\Desktop\леп\леп\16694546582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68760"/>
            <a:ext cx="626469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2345\Desktop\леп\леп\16694546583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25144"/>
            <a:ext cx="2880320" cy="2048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2345\Desktop\леп\леп\16694546583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187220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60</TotalTime>
  <Words>124</Words>
  <Application>Microsoft Office PowerPoint</Application>
  <PresentationFormat>Экран (4:3)</PresentationFormat>
  <Paragraphs>34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Лэпбук «Нравственно-патриотическое воспитание дошкольников» </vt:lpstr>
      <vt:lpstr>Общий вид</vt:lpstr>
      <vt:lpstr>1 часть «Я – Варненец!»</vt:lpstr>
      <vt:lpstr>Карманы: Геральдика, Главные люди </vt:lpstr>
      <vt:lpstr>Варна в картинках</vt:lpstr>
      <vt:lpstr>Проведи экскурсию по Варне</vt:lpstr>
      <vt:lpstr>Кухня   народов Варненского района</vt:lpstr>
      <vt:lpstr>Лекарственные растения</vt:lpstr>
      <vt:lpstr>Рассели животных, птиц и рыб</vt:lpstr>
      <vt:lpstr>Картотека подвижных игр народов Варненского района</vt:lpstr>
      <vt:lpstr>Картотека дидактических игр по нравственно-патриотическому  воспитанию</vt:lpstr>
      <vt:lpstr>Деревья</vt:lpstr>
      <vt:lpstr>Собери картинку о Варне</vt:lpstr>
      <vt:lpstr>Куклы</vt:lpstr>
      <vt:lpstr>2 часть «Я – Россиянин!»</vt:lpstr>
      <vt:lpstr>Символы России и Москвы, Главные люди страны</vt:lpstr>
      <vt:lpstr>Награды Победы Символы Победы Памятники детям войны Города-герои</vt:lpstr>
      <vt:lpstr>Исторические города России Москва столица моей страны</vt:lpstr>
      <vt:lpstr>Лото «Моя Россия</vt:lpstr>
      <vt:lpstr>Народные промыслы Народные росписи</vt:lpstr>
      <vt:lpstr>Художники Композиторы Писатели</vt:lpstr>
      <vt:lpstr>Стихи о Родине Пословицы и поговорки</vt:lpstr>
      <vt:lpstr>Игра «Четвертый лишний» Собери картинку</vt:lpstr>
      <vt:lpstr>Золотое кольцо России</vt:lpstr>
      <vt:lpstr>Теневое лото Игра «Мемори»</vt:lpstr>
      <vt:lpstr>Найди ответ</vt:lpstr>
      <vt:lpstr>Календарь праздникам в России Лото «Наши праздники»</vt:lpstr>
      <vt:lpstr>Раскраски  Игры бродилки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12345</dc:creator>
  <cp:lastModifiedBy>Пользователь Windows</cp:lastModifiedBy>
  <cp:revision>8</cp:revision>
  <dcterms:created xsi:type="dcterms:W3CDTF">2022-11-26T14:41:01Z</dcterms:created>
  <dcterms:modified xsi:type="dcterms:W3CDTF">2022-11-26T15:51:51Z</dcterms:modified>
</cp:coreProperties>
</file>