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B565-58C5-4A94-BCC3-A4BAB75214D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D590-41B1-4926-911D-B38B4B28D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B565-58C5-4A94-BCC3-A4BAB75214D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D590-41B1-4926-911D-B38B4B28D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B565-58C5-4A94-BCC3-A4BAB75214D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D590-41B1-4926-911D-B38B4B28D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B565-58C5-4A94-BCC3-A4BAB75214D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D590-41B1-4926-911D-B38B4B28D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B565-58C5-4A94-BCC3-A4BAB75214D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D590-41B1-4926-911D-B38B4B28D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B565-58C5-4A94-BCC3-A4BAB75214D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D590-41B1-4926-911D-B38B4B28D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B565-58C5-4A94-BCC3-A4BAB75214D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D590-41B1-4926-911D-B38B4B28D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B565-58C5-4A94-BCC3-A4BAB75214D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D590-41B1-4926-911D-B38B4B28D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B565-58C5-4A94-BCC3-A4BAB75214D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D590-41B1-4926-911D-B38B4B28D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B565-58C5-4A94-BCC3-A4BAB75214D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D590-41B1-4926-911D-B38B4B28D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B565-58C5-4A94-BCC3-A4BAB75214D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61D590-41B1-4926-911D-B38B4B28D3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69B565-58C5-4A94-BCC3-A4BAB75214D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61D590-41B1-4926-911D-B38B4B28D32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ownloads\&#1047;&#1074;&#1091;&#1082;%20&#1079;&#1074;&#1086;&#1085;&#1082;&#1072;%20&#1074;%20&#1057;&#1082;&#1072;&#1081;&#1087;&#1077;%20(Skype)%20(256%20kbps)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ownloads\&#1047;&#1074;&#1091;&#1082;%20&#1079;&#1074;&#1086;&#1085;&#1082;&#1072;%20&#1074;%20&#1057;&#1082;&#1072;&#1081;&#1087;&#1077;%20(Skype)%20(256%20kbps).mp3" TargetMode="Externa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86;&#1090;&#1074;&#1077;&#1090;&#1085;&#1086;&#1077;%20&#1089;&#1083;&#1086;&#1074;&#1086;%20&#1083;&#1102;&#1073;&#1072;&#1074;&#1099;%202.mp3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ownloads\&#1054;&#1090;%20&#1091;&#1083;&#1099;&#1073;&#1082;&#1080;%20&#1089;&#1090;&#1072;&#1085;&#1077;&#1090;%20&#1074;&#1089;&#1077;&#1084;%20&#1089;&#1074;&#1077;&#1090;&#1083;&#1077;&#1081;.%20(256%20kbps).mp3" TargetMode="Externa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1;&#1102;&#1073;&#1072;&#1074;&#1072;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audio" Target="file:///C:\Users\Home\Desktop\&#1084;&#1077;&#1083;&#1086;&#1076;&#1080;&#1080;\&#1048;&#1057;&#1055;&#1059;&#1043;%20&#1040;&#1083;&#1100;&#1092;&#1088;&#1077;&#1076;%20&#1064;&#1085;&#1080;&#1090;&#1082;&#1077;%20-%20&#1058;&#1077;&#1084;&#1072;%20&#1058;&#1080;&#1090;&#1088;&#1086;&#1074;%20'&#1052;&#1077;&#1088;&#1090;&#1074;&#1099;&#1077;%20&#1044;&#1091;&#1096;&#1080;'.mp3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audio" Target="file:///C:\Users\Home\Desktop\&#1084;&#1077;&#1083;&#1086;&#1076;&#1080;&#1080;\&#1047;&#1051;&#1054;&#1057;&#1058;&#1068;%20&#1040;&#1085;&#1090;&#1086;&#1085;&#1080;&#1086;%20&#1042;&#1080;&#1074;&#1072;&#1083;&#1100;&#1076;&#1080;%20-%20&#1042;&#1088;&#1077;&#1084;&#1077;&#1085;&#1072;%20&#1075;&#1086;&#1076;&#1072;.%20&#1051;&#1077;&#1090;&#1086;.%20&#1063;&#1072;&#1089;&#1090;&#1100;%203%20&#1064;&#1090;&#1086;&#1088;&#1084;.mp3" TargetMode="External"/><Relationship Id="rId1" Type="http://schemas.openxmlformats.org/officeDocument/2006/relationships/audio" Target="file:///C:\Users\Home\Desktop\&#1084;&#1077;&#1083;&#1086;&#1076;&#1080;&#1080;\&#1043;&#1056;&#1059;&#1057;&#1058;&#1068;%20&#1040;&#1083;&#1100;&#1073;&#1080;&#1086;&#1085;&#1080;%20-%20&#1040;&#1076;&#1072;&#1078;&#1080;&#1086;.mp3" TargetMode="Externa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audio" Target="file:///C:\Users\Home\Desktop\&#1084;&#1077;&#1083;&#1086;&#1076;&#1080;&#1080;\&#1056;&#1040;&#1044;&#1054;&#1057;&#1058;&#1068;%20&#1040;&#1083;&#1077;&#1082;&#1089;&#1077;&#1081;%20&#1056;&#1099;&#1073;&#1085;&#1080;&#1082;&#1086;&#1074;%20-%20&#1042;&#1089;&#1090;&#1091;&#1087;&#1080;&#1090;&#1077;&#1083;&#1100;&#1085;&#1072;&#1103;%20&#1058;&#1077;&#1084;&#1072;%20&#1080;&#1079;%20&#1092;&#1080;&#1083;&#1100;&#1084;&#1072;%20_&#1059;&#1089;&#1072;&#1090;&#1099;&#1081;%20&#1085;&#1103;&#1085;&#1100;_.mp3" TargetMode="Externa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44644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НОД по развитию эмоционального интеллекта в подготовительной группе «В поисках улыбки»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589240"/>
            <a:ext cx="6480392" cy="720080"/>
          </a:xfrm>
        </p:spPr>
        <p:txBody>
          <a:bodyPr/>
          <a:lstStyle/>
          <a:p>
            <a:r>
              <a:rPr lang="ru-RU" smtClean="0"/>
              <a:t>Педагог-психолог : Сидорова </a:t>
            </a:r>
            <a:r>
              <a:rPr lang="ru-RU" dirty="0" smtClean="0"/>
              <a:t>Е.Б.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7200" b="1" dirty="0" smtClean="0">
                <a:solidFill>
                  <a:schemeClr val="accent1"/>
                </a:solidFill>
                <a:latin typeface="Segoe Print" pitchFamily="2" charset="0"/>
              </a:rPr>
              <a:t>4.Скажи наоборот</a:t>
            </a:r>
            <a:endParaRPr lang="ru-RU" sz="7200" b="1" dirty="0">
              <a:solidFill>
                <a:schemeClr val="accent1"/>
              </a:solidFill>
              <a:latin typeface="Segoe Print" pitchFamily="2" charset="0"/>
            </a:endParaRPr>
          </a:p>
        </p:txBody>
      </p:sp>
      <p:pic>
        <p:nvPicPr>
          <p:cNvPr id="1026" name="Picture 2" descr="C:\Users\Home\Desktop\Добр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810000" cy="3810000"/>
          </a:xfrm>
          <a:prstGeom prst="rect">
            <a:avLst/>
          </a:prstGeom>
          <a:noFill/>
        </p:spPr>
      </p:pic>
      <p:pic>
        <p:nvPicPr>
          <p:cNvPr id="1027" name="Picture 3" descr="C:\Users\Home\Desktop\Зл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2" name="Picture 4" descr="C:\Users\Home\Desktop\Весел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412776"/>
            <a:ext cx="4320480" cy="4363059"/>
          </a:xfrm>
          <a:prstGeom prst="rect">
            <a:avLst/>
          </a:prstGeom>
          <a:noFill/>
        </p:spPr>
      </p:pic>
      <p:pic>
        <p:nvPicPr>
          <p:cNvPr id="2053" name="Picture 5" descr="C:\Users\Home\Desktop\груст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21541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 descr="C:\Users\Home\Desktop\хитр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248472" cy="4084016"/>
          </a:xfrm>
          <a:prstGeom prst="rect">
            <a:avLst/>
          </a:prstGeom>
          <a:noFill/>
        </p:spPr>
      </p:pic>
      <p:pic>
        <p:nvPicPr>
          <p:cNvPr id="3077" name="Picture 5" descr="C:\Users\Home\Desktop\простодуш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854256" cy="405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00" name="Picture 4" descr="C:\Users\Home\Desktop\трусли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88840"/>
            <a:ext cx="3950980" cy="3723184"/>
          </a:xfrm>
          <a:prstGeom prst="rect">
            <a:avLst/>
          </a:prstGeom>
          <a:noFill/>
        </p:spPr>
      </p:pic>
      <p:pic>
        <p:nvPicPr>
          <p:cNvPr id="4102" name="Picture 6" descr="C:\Users\Home\Desktop\смел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992554"/>
            <a:ext cx="4248473" cy="361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Home\Desktop\1661896283_39-papik-pro-p-molodets-smailik-png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11560" cy="18448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0" y="5733256"/>
            <a:ext cx="539552" cy="591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6146" name="Picture 2" descr="C:\Users\Home\Desktop\заряд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34076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Segoe Print" pitchFamily="2" charset="0"/>
              </a:rPr>
              <a:t>Эмоциональная зарядка</a:t>
            </a:r>
            <a:endParaRPr lang="ru-RU" sz="4800" b="1" dirty="0"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2276872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Улыбнемся мы вот так,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Застесняемся вот так,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Рассмеемся, разозлимся,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Топнем ножкой, удивимся.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Хмурим брови, расправляем.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Хорошо все чувства знаем!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Segoe Print" pitchFamily="2" charset="0"/>
              </a:rPr>
              <a:t>5. По страницам сказок…</a:t>
            </a:r>
            <a:endParaRPr lang="ru-RU" sz="44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C:\Users\Home\Desktop\Занятие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6905715" cy="4389487"/>
          </a:xfrm>
          <a:prstGeom prst="rect">
            <a:avLst/>
          </a:prstGeom>
          <a:noFill/>
        </p:spPr>
      </p:pic>
      <p:pic>
        <p:nvPicPr>
          <p:cNvPr id="7171" name="Picture 3" descr="C:\Users\Home\Desktop\Занятие\1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068960"/>
            <a:ext cx="1685973" cy="1630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5" name="Picture 3" descr="C:\Users\Home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5904656" cy="4608512"/>
          </a:xfrm>
          <a:prstGeom prst="rect">
            <a:avLst/>
          </a:prstGeom>
          <a:noFill/>
        </p:spPr>
      </p:pic>
      <p:pic>
        <p:nvPicPr>
          <p:cNvPr id="8196" name="Picture 4" descr="C:\Users\Home\Desktop\Занятие\2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852936"/>
            <a:ext cx="1585957" cy="1653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C:\Users\Home\Desktop\Занятие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752528" cy="6336704"/>
          </a:xfrm>
          <a:prstGeom prst="rect">
            <a:avLst/>
          </a:prstGeom>
          <a:noFill/>
        </p:spPr>
      </p:pic>
      <p:pic>
        <p:nvPicPr>
          <p:cNvPr id="9219" name="Picture 3" descr="C:\Users\Home\Desktop\Занятие\3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052736"/>
            <a:ext cx="2156134" cy="2003376"/>
          </a:xfrm>
          <a:prstGeom prst="rect">
            <a:avLst/>
          </a:prstGeom>
          <a:noFill/>
        </p:spPr>
      </p:pic>
      <p:pic>
        <p:nvPicPr>
          <p:cNvPr id="9220" name="Picture 4" descr="C:\Users\Home\Desktop\Занятие\4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789040"/>
            <a:ext cx="2088232" cy="2092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C:\Users\Home\Desktop\Занятие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904656" cy="6467335"/>
          </a:xfrm>
          <a:prstGeom prst="rect">
            <a:avLst/>
          </a:prstGeom>
          <a:noFill/>
        </p:spPr>
      </p:pic>
      <p:pic>
        <p:nvPicPr>
          <p:cNvPr id="10243" name="Picture 3" descr="C:\Users\Home\Desktop\Занятие\4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204864"/>
            <a:ext cx="2391278" cy="2396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C:\Users\Home\Desktop\Занятие\Sky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672"/>
            <a:ext cx="9155592" cy="6849328"/>
          </a:xfrm>
          <a:prstGeom prst="rect">
            <a:avLst/>
          </a:prstGeom>
          <a:noFill/>
        </p:spPr>
      </p:pic>
      <p:pic>
        <p:nvPicPr>
          <p:cNvPr id="7" name="Звук звонка в Скайпе (Skype) (256 kbp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 descr="C:\Users\Home\Desktop\1661918715_22-papik-pro-p-smailik-laik-pokazivaet-png-2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7629"/>
            <a:ext cx="5832648" cy="6090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6. Пройди лабиринт</a:t>
            </a:r>
            <a:endParaRPr lang="ru-RU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pic>
        <p:nvPicPr>
          <p:cNvPr id="12291" name="Picture 3" descr="C:\Users\Home\Desktop\Змей Горыны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04864"/>
            <a:ext cx="3776751" cy="3780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14" name="Picture 2" descr="C:\Users\Home\Desktop\fe3f1a5s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C:\Users\Home\Desktop\Занятие\Skyp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534" y="0"/>
            <a:ext cx="9166534" cy="6857999"/>
          </a:xfrm>
          <a:prstGeom prst="rect">
            <a:avLst/>
          </a:prstGeom>
          <a:noFill/>
        </p:spPr>
      </p:pic>
      <p:pic>
        <p:nvPicPr>
          <p:cNvPr id="5" name="Звук звонка в Скайпе (Skype) (256 kbp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339" name="Picture 3" descr="C:\Users\Home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540849"/>
          </a:xfrm>
          <a:prstGeom prst="rect">
            <a:avLst/>
          </a:prstGeom>
          <a:noFill/>
        </p:spPr>
      </p:pic>
      <p:pic>
        <p:nvPicPr>
          <p:cNvPr id="14341" name="Picture 5" descr="https://www.linguedu.de/media/images/mit-skype-lern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604141"/>
            <a:ext cx="6264695" cy="1253860"/>
          </a:xfrm>
          <a:prstGeom prst="rect">
            <a:avLst/>
          </a:prstGeom>
          <a:noFill/>
        </p:spPr>
      </p:pic>
      <p:pic>
        <p:nvPicPr>
          <p:cNvPr id="6" name="ответное слово любавы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553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807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1"/>
                </a:solidFill>
                <a:latin typeface="Segoe Print" pitchFamily="2" charset="0"/>
              </a:rPr>
              <a:t>СПАСИБО ЗА ВНИМАНИЕ!</a:t>
            </a:r>
            <a:endParaRPr lang="ru-RU" sz="4000" b="1" dirty="0">
              <a:solidFill>
                <a:schemeClr val="accent1"/>
              </a:solidFill>
              <a:latin typeface="Segoe Print" pitchFamily="2" charset="0"/>
            </a:endParaRPr>
          </a:p>
        </p:txBody>
      </p:sp>
      <p:pic>
        <p:nvPicPr>
          <p:cNvPr id="4" name="Рисунок 3" descr="6905075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764704"/>
            <a:ext cx="7056784" cy="4437111"/>
          </a:xfrm>
          <a:prstGeom prst="rect">
            <a:avLst/>
          </a:prstGeom>
        </p:spPr>
      </p:pic>
      <p:pic>
        <p:nvPicPr>
          <p:cNvPr id="5" name="От улыбки станет всем светлей. (256 kbp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40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7653" name="Picture 5" descr="C:\Users\Home\Desktop\privately.ru_ponedelnik-strannyj-predmet-nachalo-nedeli-a-sil-uzhe-net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Люба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1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ome\Desktop\1673535344_gas-kvas-com-p-detskii-risunok-oblak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7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Home\Desktop\20935547_307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34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Home\Desktop\1647956700_52-kartinkin-net-p-multyashnie-oblaka-kartinki-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Home\Desktop\179454988-ltddxj8x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7992888" cy="5783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3.Определи эмоцию по мелодии</a:t>
            </a:r>
            <a:endParaRPr lang="ru-RU" dirty="0"/>
          </a:p>
        </p:txBody>
      </p:sp>
      <p:pic>
        <p:nvPicPr>
          <p:cNvPr id="5122" name="Picture 2" descr="C:\Users\Home\Desktop\Занятие\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574693"/>
            <a:ext cx="1872208" cy="2718403"/>
          </a:xfrm>
          <a:prstGeom prst="rect">
            <a:avLst/>
          </a:prstGeom>
          <a:noFill/>
        </p:spPr>
      </p:pic>
      <p:pic>
        <p:nvPicPr>
          <p:cNvPr id="5123" name="Picture 3" descr="C:\Users\Home\Desktop\Занятие\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1484784"/>
            <a:ext cx="3234680" cy="2444389"/>
          </a:xfrm>
          <a:prstGeom prst="rect">
            <a:avLst/>
          </a:prstGeom>
          <a:noFill/>
        </p:spPr>
      </p:pic>
      <p:pic>
        <p:nvPicPr>
          <p:cNvPr id="5124" name="Picture 4" descr="C:\Users\Home\Desktop\Занятие\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437112"/>
            <a:ext cx="2478565" cy="2132855"/>
          </a:xfrm>
          <a:prstGeom prst="rect">
            <a:avLst/>
          </a:prstGeom>
          <a:noFill/>
        </p:spPr>
      </p:pic>
      <p:pic>
        <p:nvPicPr>
          <p:cNvPr id="5125" name="Picture 5" descr="C:\Users\Home\Desktop\Занятие\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114791"/>
            <a:ext cx="2362572" cy="2743209"/>
          </a:xfrm>
          <a:prstGeom prst="rect">
            <a:avLst/>
          </a:prstGeom>
          <a:noFill/>
        </p:spPr>
      </p:pic>
      <p:pic>
        <p:nvPicPr>
          <p:cNvPr id="12" name="ГРУСТЬ Альбиони - Адажи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395536" y="2636912"/>
            <a:ext cx="304800" cy="304800"/>
          </a:xfrm>
          <a:prstGeom prst="rect">
            <a:avLst/>
          </a:prstGeom>
        </p:spPr>
      </p:pic>
      <p:pic>
        <p:nvPicPr>
          <p:cNvPr id="13" name="ЗЛОСТЬ Антонио Вивальди - Времена года. Лето. Часть 3 Шторм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395536" y="3140968"/>
            <a:ext cx="304800" cy="304800"/>
          </a:xfrm>
          <a:prstGeom prst="rect">
            <a:avLst/>
          </a:prstGeom>
        </p:spPr>
      </p:pic>
      <p:pic>
        <p:nvPicPr>
          <p:cNvPr id="14" name="ИСПУГ Альфред Шнитке - Тема Титров 'Мертвые Души'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395536" y="3645024"/>
            <a:ext cx="304800" cy="304800"/>
          </a:xfrm>
          <a:prstGeom prst="rect">
            <a:avLst/>
          </a:prstGeom>
        </p:spPr>
      </p:pic>
      <p:pic>
        <p:nvPicPr>
          <p:cNvPr id="15" name="РАДОСТЬ Алексей Рыбников - Вступительная Тема из фильма _Усатый нянь_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 cstate="print"/>
          <a:stretch>
            <a:fillRect/>
          </a:stretch>
        </p:blipFill>
        <p:spPr>
          <a:xfrm>
            <a:off x="395536" y="41490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8" name="Picture 4" descr="C:\Users\Home\Desktop\Занятие\с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19498"/>
            <a:ext cx="8846318" cy="60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</TotalTime>
  <Words>93</Words>
  <Application>Microsoft Office PowerPoint</Application>
  <PresentationFormat>Экран (4:3)</PresentationFormat>
  <Paragraphs>38</Paragraphs>
  <Slides>25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НОД по развитию эмоционального интеллекта в подготовительной группе «В поисках улыбки»</vt:lpstr>
      <vt:lpstr> </vt:lpstr>
      <vt:lpstr> </vt:lpstr>
      <vt:lpstr>Слайд 4</vt:lpstr>
      <vt:lpstr> </vt:lpstr>
      <vt:lpstr> </vt:lpstr>
      <vt:lpstr> </vt:lpstr>
      <vt:lpstr>3.Определи эмоцию по мелодии</vt:lpstr>
      <vt:lpstr> </vt:lpstr>
      <vt:lpstr> 4.Скажи наоборот</vt:lpstr>
      <vt:lpstr> </vt:lpstr>
      <vt:lpstr> </vt:lpstr>
      <vt:lpstr> </vt:lpstr>
      <vt:lpstr> </vt:lpstr>
      <vt:lpstr>Слайд 15</vt:lpstr>
      <vt:lpstr>5. По страницам сказок…</vt:lpstr>
      <vt:lpstr> </vt:lpstr>
      <vt:lpstr> </vt:lpstr>
      <vt:lpstr> </vt:lpstr>
      <vt:lpstr> </vt:lpstr>
      <vt:lpstr>6. Пройди лабиринт</vt:lpstr>
      <vt:lpstr> </vt:lpstr>
      <vt:lpstr>Слайд 23</vt:lpstr>
      <vt:lpstr> 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НОД по развитию эмоционального интеллекта в подготовительной группе «В поисках улыбки»</dc:title>
  <dc:creator>Home</dc:creator>
  <cp:lastModifiedBy>Home</cp:lastModifiedBy>
  <cp:revision>36</cp:revision>
  <dcterms:created xsi:type="dcterms:W3CDTF">2023-03-21T17:02:03Z</dcterms:created>
  <dcterms:modified xsi:type="dcterms:W3CDTF">2023-03-27T15:58:58Z</dcterms:modified>
</cp:coreProperties>
</file>