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9" r:id="rId4"/>
    <p:sldId id="261" r:id="rId5"/>
    <p:sldId id="262" r:id="rId6"/>
    <p:sldId id="264" r:id="rId7"/>
    <p:sldId id="263" r:id="rId8"/>
    <p:sldId id="265" r:id="rId9"/>
    <p:sldId id="284" r:id="rId10"/>
    <p:sldId id="271" r:id="rId11"/>
    <p:sldId id="272" r:id="rId12"/>
    <p:sldId id="273" r:id="rId13"/>
    <p:sldId id="274" r:id="rId14"/>
    <p:sldId id="275" r:id="rId15"/>
    <p:sldId id="283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Агроинженер</c:v>
                </c:pt>
                <c:pt idx="1">
                  <c:v>Web-дизайнер</c:v>
                </c:pt>
                <c:pt idx="2">
                  <c:v>Инженер-проектировщик</c:v>
                </c:pt>
                <c:pt idx="3">
                  <c:v>Архитектор</c:v>
                </c:pt>
                <c:pt idx="4">
                  <c:v>Специалист по робототехнике</c:v>
                </c:pt>
                <c:pt idx="5">
                  <c:v>IT-специалист</c:v>
                </c:pt>
                <c:pt idx="6">
                  <c:v>Инженер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</c:v>
                </c:pt>
                <c:pt idx="1">
                  <c:v>35</c:v>
                </c:pt>
                <c:pt idx="2">
                  <c:v>43</c:v>
                </c:pt>
                <c:pt idx="3">
                  <c:v>48</c:v>
                </c:pt>
                <c:pt idx="4">
                  <c:v>50</c:v>
                </c:pt>
                <c:pt idx="5">
                  <c:v>70</c:v>
                </c:pt>
                <c:pt idx="6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A-4D87-99A7-C66E67421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30240"/>
        <c:axId val="62731776"/>
      </c:barChart>
      <c:catAx>
        <c:axId val="62730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2731776"/>
        <c:crosses val="autoZero"/>
        <c:auto val="1"/>
        <c:lblAlgn val="ctr"/>
        <c:lblOffset val="100"/>
        <c:noMultiLvlLbl val="0"/>
      </c:catAx>
      <c:valAx>
        <c:axId val="62731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273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352DE-1713-4B93-AF9A-C076D80DEF1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B32C6-31D0-49A3-BADB-84D44473ED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B32C6-31D0-49A3-BADB-84D44473EDD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file:///C:\Users\&#1055;&#1086;&#1083;&#1100;&#1079;&#1086;&#1074;&#1072;&#1090;&#1077;&#1083;&#1100;\Desktop\&#1091;&#1088;&#1086;&#1082;\3%20Minute%20Timer.mp4" TargetMode="External"/><Relationship Id="rId1" Type="http://schemas.openxmlformats.org/officeDocument/2006/relationships/video" Target="file:///C:\Users\&#1055;&#1086;&#1083;&#1100;&#1079;&#1086;&#1074;&#1072;&#1090;&#1077;&#1083;&#1100;\Desktop\&#1091;&#1088;&#1086;&#1082;\&#1086;&#1090;&#1088;&#1099;&#1074;&#1086;&#1082;.mp4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«Центр образования – Средняя общеобразовательная школа №12»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физики</a:t>
            </a:r>
          </a:p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	 	8 класс</a:t>
            </a: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Князева Е.А.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8000" r="13778" b="27950"/>
          <a:stretch/>
        </p:blipFill>
        <p:spPr>
          <a:xfrm>
            <a:off x="5374432" y="2060848"/>
            <a:ext cx="33123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3645024"/>
          </a:xfrm>
          <a:prstGeom prst="rect">
            <a:avLst/>
          </a:prstGeom>
        </p:spPr>
      </p:pic>
      <p:pic>
        <p:nvPicPr>
          <p:cNvPr id="4" name="Содержимое 3" descr="6a28fc6e1a967381256cc635e7c7266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4008" cy="3767167"/>
          </a:xfrm>
        </p:spPr>
      </p:pic>
      <p:pic>
        <p:nvPicPr>
          <p:cNvPr id="5" name="Рисунок 4" descr="img-11065-153010986999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645023"/>
            <a:ext cx="4716016" cy="3212977"/>
          </a:xfrm>
          <a:prstGeom prst="rect">
            <a:avLst/>
          </a:prstGeom>
        </p:spPr>
      </p:pic>
      <p:pic>
        <p:nvPicPr>
          <p:cNvPr id="7" name="Рисунок 6" descr="65296b8s-9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4819464" cy="32129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01209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5940611"/>
          </a:xfrm>
        </p:spPr>
      </p:pic>
      <p:pic>
        <p:nvPicPr>
          <p:cNvPr id="7" name="Рисунок 6" descr="IMG_0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Уходя из дома, гасите свет.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Следите за тем, чтобы свет горел только в тех помещениях, где вы находитесь.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Включайте технику только тогда, когда это нужно.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Используйте энергосберегающие лампы: они потребляют электроэнергии на 70-80% меньше, чем лампы накаливания.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Рекомендации по экономии электричества</a:t>
            </a:r>
            <a:endParaRPr lang="ru-RU" sz="48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8704967" cy="4896544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286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в лаборатории </a:t>
            </a:r>
          </a:p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электричества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87512278_3611f999c68bf5e2ed9ff181fde7f14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9144000" cy="6469039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85728"/>
            <a:ext cx="4550655" cy="6153994"/>
          </a:xfrm>
          <a:prstGeom prst="rect">
            <a:avLst/>
          </a:prstGeom>
          <a:ln w="127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32899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основные понятия, формулы и законы данной темы.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применять изученный материал при решении задач.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 роль электричества в жизни человека.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572140"/>
            <a:ext cx="84455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Узнать, возможна ли беспроводная передача</a:t>
            </a:r>
          </a:p>
          <a:p>
            <a:pPr marL="514350" indent="-51435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электричества.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6276" y="285728"/>
            <a:ext cx="9200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Электричество: теория и практика</a:t>
            </a:r>
            <a:endParaRPr lang="ru-RU" sz="4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cb664b0e_resizedScaled_1020to5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513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4221088"/>
            <a:ext cx="2962672" cy="676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9704" y="1772816"/>
            <a:ext cx="2344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ПРАКТИКА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636912"/>
            <a:ext cx="2023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РАСЧЕТЫ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3356992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ИДЕЯ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69160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005064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212976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95728" y="2348880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Рейтинг востребованных профессий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професси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9097557" cy="53578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Электричество: теория и практика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solidFill>
                  <a:srgbClr val="0070C0"/>
                </a:solidFill>
              </a:rPr>
              <a:t>Цель урока</a:t>
            </a:r>
            <a:r>
              <a:rPr lang="ru-RU" b="1" dirty="0" smtClean="0">
                <a:solidFill>
                  <a:srgbClr val="0070C0"/>
                </a:solidFill>
              </a:rPr>
              <a:t>: обобщить и расширить знания об электричестве</a:t>
            </a:r>
            <a:endParaRPr lang="ru-RU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48880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урока: </a:t>
            </a:r>
          </a:p>
          <a:p>
            <a:endParaRPr lang="ru-RU" sz="36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861048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Выяснить…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50912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?..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140968"/>
            <a:ext cx="3355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Научиться…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2420888"/>
            <a:ext cx="336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Повторить…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 contrast="-43000"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трыво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452320" y="692696"/>
            <a:ext cx="1691680" cy="951570"/>
          </a:xfrm>
          <a:prstGeom prst="rect">
            <a:avLst/>
          </a:prstGeom>
        </p:spPr>
      </p:pic>
      <p:pic>
        <p:nvPicPr>
          <p:cNvPr id="7" name="3 Minute Timer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400484" y="3645024"/>
            <a:ext cx="1743516" cy="980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7331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в лаборатории </a:t>
            </a:r>
          </a:p>
          <a:p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электричества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632</TotalTime>
  <Words>157</Words>
  <Application>Microsoft Office PowerPoint</Application>
  <PresentationFormat>Экран (4:3)</PresentationFormat>
  <Paragraphs>38</Paragraphs>
  <Slides>16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«Центр образования – Средняя общеобразовательная школа №12» </vt:lpstr>
      <vt:lpstr>Презентация PowerPoint</vt:lpstr>
      <vt:lpstr>Презентация PowerPoint</vt:lpstr>
      <vt:lpstr>Рейтинг востребованных профессий</vt:lpstr>
      <vt:lpstr>Презентация PowerPoint</vt:lpstr>
      <vt:lpstr>Электричество: теория и практика</vt:lpstr>
      <vt:lpstr>Цель урока: обобщить и расширить знания об электричестве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урока: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ATEIST</cp:lastModifiedBy>
  <cp:revision>58</cp:revision>
  <dcterms:created xsi:type="dcterms:W3CDTF">2019-03-08T17:06:06Z</dcterms:created>
  <dcterms:modified xsi:type="dcterms:W3CDTF">2022-11-13T15:54:20Z</dcterms:modified>
</cp:coreProperties>
</file>