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8687519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>
                <a:effectLst/>
              </a:rPr>
              <a:t>Задание: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i="1" dirty="0" smtClean="0">
                <a:effectLst/>
              </a:rPr>
              <a:t>найди </a:t>
            </a:r>
            <a:r>
              <a:rPr lang="ru-RU" i="1" dirty="0">
                <a:effectLst/>
              </a:rPr>
              <a:t>соответствие между пословицей и её значением</a:t>
            </a:r>
            <a:r>
              <a:rPr lang="ru-RU" dirty="0">
                <a:effectLst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1512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171083"/>
              </p:ext>
            </p:extLst>
          </p:nvPr>
        </p:nvGraphicFramePr>
        <p:xfrm>
          <a:off x="467544" y="0"/>
          <a:ext cx="8496944" cy="595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Поговорка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Значение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ru-RU" b="1" dirty="0" smtClean="0"/>
                        <a:t>До небес вознести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А)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испытывать наслаждение, большую радость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b="1" dirty="0" smtClean="0"/>
                        <a:t>2) На седьмом небе быть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Б) неожиданно появился, внезапно </a:t>
                      </a:r>
                      <a:r>
                        <a:rPr lang="ru-RU" dirty="0" err="1" smtClean="0"/>
                        <a:t>произошел</a:t>
                      </a:r>
                      <a:r>
                        <a:rPr lang="ru-RU" dirty="0" smtClean="0"/>
                        <a:t>, случился или не понимает того, что понятно всем.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b="1" dirty="0" smtClean="0"/>
                        <a:t>3) Под открытым (</a:t>
                      </a:r>
                      <a:r>
                        <a:rPr lang="ru-RU" dirty="0" smtClean="0"/>
                        <a:t>или </a:t>
                      </a:r>
                      <a:r>
                        <a:rPr lang="ru-RU" b="1" dirty="0" smtClean="0"/>
                        <a:t>чистым) небом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В) о ком-, чем-л. очень сильно различающемся, совершенно не сходном между собой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b="1" dirty="0" smtClean="0"/>
                        <a:t>4) Как будто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dirty="0" smtClean="0"/>
                        <a:t>с неба упал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Г) вне помещения, на улице.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b="1" dirty="0" smtClean="0"/>
                        <a:t>5) Отличаться как небо от земли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Д) освободиться от иллюзий, прийти к правильному пониманию окружающего.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b="1" dirty="0" smtClean="0"/>
                        <a:t>6) Упасть (</a:t>
                      </a:r>
                      <a:r>
                        <a:rPr lang="ru-RU" dirty="0" smtClean="0"/>
                        <a:t>или </a:t>
                      </a:r>
                      <a:r>
                        <a:rPr lang="ru-RU" b="1" dirty="0" smtClean="0"/>
                        <a:t>сойти) с неба на землю</a:t>
                      </a:r>
                      <a:endParaRPr lang="ru-RU" dirty="0" smtClean="0"/>
                    </a:p>
                    <a:p>
                      <a:pPr marL="0" indent="0">
                        <a:buFont typeface="+mj-lt"/>
                        <a:buNone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Е) расхвалить сверх меры.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92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70304630"/>
              </p:ext>
            </p:extLst>
          </p:nvPr>
        </p:nvGraphicFramePr>
        <p:xfrm>
          <a:off x="3059832" y="731838"/>
          <a:ext cx="396044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20"/>
                <a:gridCol w="198022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Проверь себя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83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голубое небо (202 фото) 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0829"/>
            <a:ext cx="9144001" cy="683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effectLst/>
              </a:rPr>
              <a:t> «</a:t>
            </a:r>
            <a:r>
              <a:rPr lang="ru-RU" dirty="0">
                <a:solidFill>
                  <a:schemeClr val="tx1"/>
                </a:solidFill>
                <a:effectLst/>
              </a:rPr>
              <a:t>Роль неба на пути духовного становления Андрея Болконского</a:t>
            </a:r>
            <a:r>
              <a:rPr lang="ru-RU" dirty="0">
                <a:effectLst/>
              </a:rPr>
              <a:t>».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25118970"/>
              </p:ext>
            </p:extLst>
          </p:nvPr>
        </p:nvGraphicFramePr>
        <p:xfrm>
          <a:off x="1835696" y="3573016"/>
          <a:ext cx="5688632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316"/>
                <a:gridCol w="2844316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ПОСЛЕ</a:t>
                      </a:r>
                      <a:endParaRPr lang="ru-RU" dirty="0"/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702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18"/>
            <a:ext cx="8352928" cy="5433785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dirty="0"/>
              <a:t>Монолог 1</a:t>
            </a:r>
          </a:p>
          <a:p>
            <a:pPr marL="45720" indent="0" algn="just">
              <a:buNone/>
            </a:pPr>
            <a:r>
              <a:rPr lang="ru-RU" dirty="0">
                <a:solidFill>
                  <a:schemeClr val="tx1"/>
                </a:solidFill>
              </a:rPr>
              <a:t>«Ну, а потом, — отвечает сам себе князь Андрей, — я не знаю, что будет потом, не хочу и не могу знать: но ежели хочу этого, хочу славы хочу быть известным людям, хочу быть любимым ими, то ведь я не виноват, что я хочу этого, что одного этого я хочу, для одного этого я живу. Да, для одного этого! Я никогда никому не скажу этого, но, Боже мой! что же мне делать, ежели я ничего не люблю, как только славу, любовь людскую. Смерть, раны, потеря семьи, ничто мне не страшно. И как ни дороги, ни милы мне многие люди — отец, сестра, жена, — самые дорогие мне люди, — но, как ни страшно и неестественно это кажется, я всех их отдам сейчас за минуту славы, торжества над людьми, за любовь к себе людей, которых я не знаю и не буду знать, за любовь вот этих людей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765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692696"/>
            <a:ext cx="7776863" cy="5865833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dirty="0" smtClean="0"/>
              <a:t>Монолог 2 </a:t>
            </a:r>
          </a:p>
          <a:p>
            <a:pPr marL="4572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Над </a:t>
            </a:r>
            <a:r>
              <a:rPr lang="ru-RU" dirty="0">
                <a:solidFill>
                  <a:schemeClr val="tx1"/>
                </a:solidFill>
              </a:rPr>
              <a:t>ним не было ничего уже, кроме неба, — высокого неба, не ясного, но все-таки неизмеримо высокого, с тихо ползущими по нём серыми облаками. </a:t>
            </a:r>
            <a:r>
              <a:rPr lang="ru-RU" b="1" dirty="0">
                <a:solidFill>
                  <a:schemeClr val="tx1"/>
                </a:solidFill>
              </a:rPr>
              <a:t>«Как тихо, спокойно и торжественно, совсем не так, как я бежал</a:t>
            </a:r>
            <a:r>
              <a:rPr lang="ru-RU" dirty="0">
                <a:solidFill>
                  <a:schemeClr val="tx1"/>
                </a:solidFill>
              </a:rPr>
              <a:t>, — подумал князь Андрей, — не так, как мы бежали, кричали и дрались, совсем не так, как с озлобленными и испуганными лицами тащили друг у друга банник француз и артиллерист, — совсем не так ползут облака по этому высокому бесконечному небу. </a:t>
            </a:r>
            <a:r>
              <a:rPr lang="ru-RU" b="1" dirty="0">
                <a:solidFill>
                  <a:schemeClr val="tx1"/>
                </a:solidFill>
              </a:rPr>
              <a:t>Как же я не видал прежде этого высокого неба? И как я счастлив, что узнал его наконец. Да! Все пустое, все обман, кроме этого бесконечного неба. Ничего, ничего нет, кроме его</a:t>
            </a:r>
            <a:r>
              <a:rPr lang="ru-RU" dirty="0">
                <a:solidFill>
                  <a:schemeClr val="tx1"/>
                </a:solidFill>
              </a:rPr>
              <a:t>. Но и того даже нет, </a:t>
            </a:r>
            <a:r>
              <a:rPr lang="ru-RU" b="1" dirty="0">
                <a:solidFill>
                  <a:schemeClr val="tx1"/>
                </a:solidFill>
              </a:rPr>
              <a:t>ничего нет, кроме тишины, успокоения</a:t>
            </a:r>
            <a:r>
              <a:rPr lang="ru-RU" dirty="0">
                <a:solidFill>
                  <a:schemeClr val="tx1"/>
                </a:solidFill>
              </a:rPr>
              <a:t>. И слава богу!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444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162</TotalTime>
  <Words>172</Words>
  <Application>Microsoft Office PowerPoint</Application>
  <PresentationFormat>Экран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Задание:  найди соответствие между пословицей и её значением </vt:lpstr>
      <vt:lpstr>Презентация PowerPoint</vt:lpstr>
      <vt:lpstr>Презентация PowerPoint</vt:lpstr>
      <vt:lpstr> «Роль неба на пути духовного становления Андрея Болконского».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Задание:  найди соответствие между пословицей и её значением </dc:title>
  <dc:creator>Bibl-1</dc:creator>
  <cp:lastModifiedBy>Bibl-1</cp:lastModifiedBy>
  <cp:revision>8</cp:revision>
  <dcterms:created xsi:type="dcterms:W3CDTF">2022-04-07T07:34:24Z</dcterms:created>
  <dcterms:modified xsi:type="dcterms:W3CDTF">2022-04-07T10:52:05Z</dcterms:modified>
</cp:coreProperties>
</file>