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102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04.04.2020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6600" b="1" dirty="0">
                <a:solidFill>
                  <a:srgbClr val="333333"/>
                </a:solidFill>
                <a:latin typeface="Arial"/>
              </a:rPr>
              <a:t>8 сентября 1941 – 27 января 1944 гг.</a:t>
            </a:r>
            <a:endParaRPr lang="ru-RU" sz="66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333333"/>
                </a:solidFill>
                <a:effectLst/>
                <a:latin typeface="Calibri"/>
                <a:ea typeface="Calibri"/>
                <a:cs typeface="Times New Roman"/>
              </a:rPr>
              <a:t>Ленинград – неприступная твердыня. </a:t>
            </a:r>
            <a:endParaRPr lang="ru-RU" dirty="0"/>
          </a:p>
        </p:txBody>
      </p:sp>
      <p:pic>
        <p:nvPicPr>
          <p:cNvPr id="4" name="Татьяна Буланова - Мы же с тобой Ленинградки (live)_(Inkomp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052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9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2"/>
    </mc:Choice>
    <mc:Fallback>
      <p:transition spd="slow" advTm="13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effectLst/>
                <a:latin typeface="Arial"/>
              </a:rPr>
              <a:t>Дети блокадного Ленинграда</a:t>
            </a:r>
            <a:r>
              <a:rPr lang="ru-RU" b="1" dirty="0">
                <a:solidFill>
                  <a:srgbClr val="252525"/>
                </a:solidFill>
                <a:effectLst/>
                <a:latin typeface="Arial"/>
              </a:rPr>
              <a:t/>
            </a:r>
            <a:br>
              <a:rPr lang="ru-RU" b="1" dirty="0">
                <a:solidFill>
                  <a:srgbClr val="252525"/>
                </a:solidFill>
                <a:effectLst/>
                <a:latin typeface="Arial"/>
              </a:rPr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1" y="1052736"/>
            <a:ext cx="744855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17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0"/>
    </mc:Choice>
    <mc:Fallback>
      <p:transition spd="slow" advTm="1123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28" y="260648"/>
            <a:ext cx="8345812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705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5"/>
    </mc:Choice>
    <mc:Fallback>
      <p:transition spd="slow" advTm="5945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Ленинград был сильно разрушен 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8096"/>
            <a:ext cx="8277944" cy="541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27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86"/>
    </mc:Choice>
    <mc:Fallback>
      <p:transition spd="slow" advTm="868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88640"/>
            <a:ext cx="8448939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4935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"/>
    </mc:Choice>
    <mc:Fallback>
      <p:transition spd="slow" advTm="7205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Прорыв блокады Ленинграда и освобождение.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96752"/>
            <a:ext cx="884110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61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1"/>
    </mc:Choice>
    <mc:Fallback>
      <p:transition spd="slow" advTm="763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34634"/>
            <a:ext cx="8808979" cy="66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23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15"/>
    </mc:Choice>
    <mc:Fallback>
      <p:transition spd="slow" advTm="11715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04813"/>
            <a:ext cx="90487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6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5"/>
    </mc:Choice>
    <mc:Fallback>
      <p:transition spd="slow" advTm="2823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 осени 1941 года город Ленинград был взят немецкими войсками в блокадное кольцо. Так как при штурме Ленинграда ожидались большие потери личного состава с обеих сторон, вражеское командование принимает решение попросту уморить мирных жителей голодом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92888" cy="539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73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36"/>
    </mc:Choice>
    <mc:Fallback>
      <p:transition spd="slow" advTm="161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784657" cy="64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87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1"/>
    </mc:Choice>
    <mc:Fallback>
      <p:transition spd="slow" advTm="1349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городе с самого начала не было достаточных запасов пищи. И это было известно как советскому, так и немецкому командованию. В городе хлебные карточки ввели ещё до начала осады Ленинграда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164288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07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0"/>
    </mc:Choice>
    <mc:Fallback>
      <p:transition spd="slow" advTm="1241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342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9"/>
    </mc:Choice>
    <mc:Fallback>
      <p:transition spd="slow" advTm="1256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effectLst/>
                <a:latin typeface="Times New Roman"/>
                <a:ea typeface="Times New Roman"/>
              </a:rPr>
              <a:t>С каждым днем в городе таяли запасы продовольствия. Были сокращены нормы. Рабочие получали в день хлеба по 250 грамм, а служащие и дети по 125 грамм</a:t>
            </a:r>
            <a:endParaRPr lang="ru-RU" sz="24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92763"/>
            <a:ext cx="8352928" cy="556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68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9"/>
    </mc:Choice>
    <mc:Fallback>
      <p:transition spd="slow" advTm="1098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Единственной связующей ниточкой осаждённого города со страной были берега Ладожского 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озера. </a:t>
            </a:r>
            <a:r>
              <a:rPr lang="ru-RU" sz="2400" b="1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Этот путь по Ладожскому озеру знали, как Дорогу жизни.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8722"/>
            <a:ext cx="8424936" cy="5510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17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81"/>
    </mc:Choice>
    <mc:Fallback>
      <p:transition spd="slow" advTm="848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45" y="548680"/>
            <a:ext cx="885698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36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0"/>
    </mc:Choice>
    <mc:Fallback>
      <p:transition spd="slow" advTm="783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87237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570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50"/>
    </mc:Choice>
    <mc:Fallback>
      <p:transition spd="slow" advTm="865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72</TotalTime>
  <Words>149</Words>
  <Application>Microsoft Office PowerPoint</Application>
  <PresentationFormat>Экран (4:3)</PresentationFormat>
  <Paragraphs>9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Ленинград – неприступная твердыня. </vt:lpstr>
      <vt:lpstr>С осени 1941 года город Ленинград был взят немецкими войсками в блокадное кольцо. Так как при штурме Ленинграда ожидались большие потери личного состава с обеих сторон, вражеское командование принимает решение попросту уморить мирных жителей голодом</vt:lpstr>
      <vt:lpstr>Презентация PowerPoint</vt:lpstr>
      <vt:lpstr>В городе с самого начала не было достаточных запасов пищи. И это было известно как советскому, так и немецкому командованию. В городе хлебные карточки ввели ещё до начала осады Ленинграда</vt:lpstr>
      <vt:lpstr>Презентация PowerPoint</vt:lpstr>
      <vt:lpstr>С каждым днем в городе таяли запасы продовольствия. Были сокращены нормы. Рабочие получали в день хлеба по 250 грамм, а служащие и дети по 125 грамм</vt:lpstr>
      <vt:lpstr>Единственной связующей ниточкой осаждённого города со страной были берега Ладожского озера. Этот путь по Ладожскому озеру знали, как Дорогу жизни.</vt:lpstr>
      <vt:lpstr>Презентация PowerPoint</vt:lpstr>
      <vt:lpstr>Презентация PowerPoint</vt:lpstr>
      <vt:lpstr>Дети блокадного Ленинграда </vt:lpstr>
      <vt:lpstr>Презентация PowerPoint</vt:lpstr>
      <vt:lpstr>Ленинград был сильно разрушен </vt:lpstr>
      <vt:lpstr>Презентация PowerPoint</vt:lpstr>
      <vt:lpstr>Прорыв блокады Ленинграда и освобождение.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Ленинград – неприступная твердыня. </dc:title>
  <dc:creator>Dimon</dc:creator>
  <cp:lastModifiedBy>Dimon</cp:lastModifiedBy>
  <cp:revision>10</cp:revision>
  <dcterms:created xsi:type="dcterms:W3CDTF">2020-04-03T20:25:22Z</dcterms:created>
  <dcterms:modified xsi:type="dcterms:W3CDTF">2020-04-03T21:41:40Z</dcterms:modified>
</cp:coreProperties>
</file>