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79" r:id="rId3"/>
    <p:sldId id="320" r:id="rId4"/>
    <p:sldId id="318" r:id="rId5"/>
    <p:sldId id="317" r:id="rId6"/>
    <p:sldId id="323" r:id="rId7"/>
    <p:sldId id="316" r:id="rId8"/>
    <p:sldId id="32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титульные слайды" id="{619C656A-4F29-440D-A77E-5B0FFBA25884}">
          <p14:sldIdLst/>
        </p14:section>
        <p14:section name="урок 3" id="{3022B344-EE02-4824-B24B-BC95D9E02C4E}">
          <p14:sldIdLst>
            <p14:sldId id="279"/>
            <p14:sldId id="320"/>
            <p14:sldId id="318"/>
            <p14:sldId id="317"/>
            <p14:sldId id="323"/>
            <p14:sldId id="316"/>
            <p14:sldId id="322"/>
          </p14:sldIdLst>
        </p14:section>
        <p14:section name="дополнения для печати" id="{5A77E494-5C06-4BF2-B30C-F6DA83EEA6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99"/>
    <a:srgbClr val="4C216D"/>
    <a:srgbClr val="41701A"/>
    <a:srgbClr val="D44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7995" autoAdjust="0"/>
  </p:normalViewPr>
  <p:slideViewPr>
    <p:cSldViewPr snapToGrid="0" showGuides="1">
      <p:cViewPr varScale="1">
        <p:scale>
          <a:sx n="63" d="100"/>
          <a:sy n="63" d="100"/>
        </p:scale>
        <p:origin x="-1326" y="-10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745F2A-35A2-4B2A-9709-BA0437BFD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7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6F3C69-A32F-4114-82EB-34F5B5550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9E9F0-C913-474A-9086-9E215A0B1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13B10-CC37-4F1E-B724-AAB23403D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3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B5F34-37DF-49D8-A04F-EA0B15999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432D-72B7-4277-88D6-1CEA9FA59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A3430-850D-467F-9FD7-2663BE74D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E6F3-D34C-4C51-918C-D4D857CC4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3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F3DB-A454-4E51-B65F-358D0CD8F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E5D8-D057-4101-9480-B2FE596F2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26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6B9D-D467-46CE-BAB8-572B99A82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F44C-FB9E-421F-AF8E-F68F4D63D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4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192B-9BBC-4B06-AFEC-30BFDD79A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9547-234F-4B94-A4D4-F5FB20176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3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B3E6C-FBDC-4A33-9D56-9415CFC83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999D-3B01-465F-9B29-1B85FBEB8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B6388-2AF3-4E70-861C-B88B359B6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02993-1C02-45EE-B49D-3DF2FB459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BC80-1619-40D2-A2AA-07C097F02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6678C-220B-4091-8507-52762746F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D9C60-5967-4FC6-884E-47109D74C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C4F55-CE7F-4DA8-89F8-0BBCB826A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F383-26C0-4E50-B495-E1E746B6F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05CD6-FB36-4FA3-8284-B278468742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3E146A-9560-4F90-9177-6BE7D5D0A5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17" Type="http://schemas.microsoft.com/office/2007/relationships/hdphoto" Target="../media/hdphoto11.wdp"/><Relationship Id="rId2" Type="http://schemas.openxmlformats.org/officeDocument/2006/relationships/image" Target="../media/image13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0.wdp"/><Relationship Id="rId10" Type="http://schemas.openxmlformats.org/officeDocument/2006/relationships/image" Target="../media/image18.png"/><Relationship Id="rId19" Type="http://schemas.microsoft.com/office/2007/relationships/hdphoto" Target="../media/hdphoto12.wdp"/><Relationship Id="rId4" Type="http://schemas.openxmlformats.org/officeDocument/2006/relationships/image" Target="../media/image15.png"/><Relationship Id="rId9" Type="http://schemas.microsoft.com/office/2007/relationships/hdphoto" Target="../media/hdphoto8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териал для конкурсва Медиа старт\сыщ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7" y="600072"/>
            <a:ext cx="359654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териал для конкурсва Медиа старт\scale_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885826"/>
            <a:ext cx="2600326" cy="26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териал для конкурсва Медиа старт\76-764602_baby-footprint-icon-png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7" y="2700340"/>
            <a:ext cx="2419348" cy="25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6" y="230740"/>
            <a:ext cx="564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Jokerman" panose="04090605060D06020702" pitchFamily="82" charset="0"/>
                <a:ea typeface="Adobe Gothic Std B" pitchFamily="34" charset="-128"/>
              </a:rPr>
              <a:t>What is our topic?</a:t>
            </a:r>
            <a:endParaRPr lang="ru-RU" sz="40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8700" y="287430"/>
            <a:ext cx="7212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Jokerman" panose="04090605060D06020702" pitchFamily="82" charset="0"/>
                <a:ea typeface="Calibri"/>
              </a:rPr>
              <a:t>Qualities  starting  with  </a:t>
            </a:r>
            <a:r>
              <a:rPr lang="en-US" sz="4000" b="1" dirty="0">
                <a:latin typeface="Jokerman" panose="04090605060D06020702" pitchFamily="82" charset="0"/>
                <a:ea typeface="Calibri"/>
              </a:rPr>
              <a:t>“</a:t>
            </a:r>
            <a:r>
              <a:rPr lang="en-US" sz="4000" b="1" dirty="0" smtClean="0">
                <a:latin typeface="Jokerman" panose="04090605060D06020702" pitchFamily="82" charset="0"/>
                <a:ea typeface="Calibri"/>
              </a:rPr>
              <a:t>C</a:t>
            </a:r>
            <a:r>
              <a:rPr lang="en-US" sz="4000" dirty="0" smtClean="0">
                <a:latin typeface="Jokerman" panose="04090605060D06020702" pitchFamily="82" charset="0"/>
                <a:ea typeface="Calibri"/>
              </a:rPr>
              <a:t>”</a:t>
            </a:r>
            <a:endParaRPr lang="ru-RU" sz="4000" dirty="0"/>
          </a:p>
        </p:txBody>
      </p:sp>
      <p:pic>
        <p:nvPicPr>
          <p:cNvPr id="2055" name="Picture 7" descr="C:\Users\Денис\Desktop\atg_orders_img_16036_808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08" y="1569511"/>
            <a:ext cx="3435414" cy="34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6620" y="424934"/>
            <a:ext cx="6992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Jokerman" panose="04090605060D06020702" pitchFamily="82" charset="0"/>
              </a:rPr>
              <a:t>M</a:t>
            </a:r>
            <a:r>
              <a:rPr lang="en-US" sz="4000" b="1" dirty="0" smtClean="0">
                <a:latin typeface="Jokerman" panose="04090605060D06020702" pitchFamily="82" charset="0"/>
              </a:rPr>
              <a:t>ake </a:t>
            </a:r>
            <a:r>
              <a:rPr lang="en-US" sz="4000" b="1" dirty="0">
                <a:latin typeface="Jokerman" panose="04090605060D06020702" pitchFamily="82" charset="0"/>
              </a:rPr>
              <a:t>a list of stolen </a:t>
            </a:r>
            <a:r>
              <a:rPr lang="en-US" sz="4000" b="1" dirty="0" smtClean="0">
                <a:latin typeface="Jokerman" panose="04090605060D06020702" pitchFamily="82" charset="0"/>
              </a:rPr>
              <a:t>things!</a:t>
            </a:r>
            <a:endParaRPr lang="ru-RU" sz="4000" b="1" dirty="0"/>
          </a:p>
        </p:txBody>
      </p:sp>
      <p:pic>
        <p:nvPicPr>
          <p:cNvPr id="1027" name="Picture 3" descr="C:\Users\Денис\Desktop\93375cc5bee5a521997538acf9cf4f63_framed-picture-clip-art-clipart-panda-free-clipart-images-_680-6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" b="100000" l="0" r="100000">
                        <a14:backgroundMark x1="57059" y1="22353" x2="57059" y2="22353"/>
                        <a14:backgroundMark x1="18235" y1="8088" x2="18235" y2="8088"/>
                        <a14:backgroundMark x1="89265" y1="9118" x2="89265" y2="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924">
            <a:off x="1127781" y="1528225"/>
            <a:ext cx="1787355" cy="17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нис\Desktop\kisspng-vase-drawing-line-art-clip-art-vase-5ab562fa636898.672966651521836794407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556" y1="20756" x2="8556" y2="20756"/>
                        <a14:backgroundMark x1="85444" y1="25349" x2="85444" y2="25349"/>
                        <a14:backgroundMark x1="11111" y1="92616" x2="11111" y2="92616"/>
                        <a14:backgroundMark x1="94222" y1="92616" x2="94222" y2="92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90" y="4080912"/>
            <a:ext cx="878277" cy="16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енис\Desktop\kisspng-alarm-clocks-clip-art-wall-pin-5b287bf9832015.8798495715293798335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22" r="100000">
                        <a14:backgroundMark x1="15000" y1="33875" x2="15000" y2="33875"/>
                        <a14:backgroundMark x1="85444" y1="37125" x2="85444" y2="3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29" y="1268604"/>
            <a:ext cx="2458130" cy="21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енис\Desktop\kisspng-drawing-clip-art-book-5ab58bf9db24d2.86991389152184728989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111" r="100000">
                        <a14:backgroundMark x1="11778" y1="10833" x2="11778" y2="10833"/>
                        <a14:backgroundMark x1="90556" y1="7262" x2="90556" y2="7262"/>
                        <a14:backgroundMark x1="9778" y1="97381" x2="9778" y2="97381"/>
                        <a14:backgroundMark x1="5111" y1="60238" x2="5111" y2="60238"/>
                        <a14:backgroundMark x1="92000" y1="92381" x2="92000" y2="9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69" y="4078546"/>
            <a:ext cx="1768730" cy="16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енис\Desktop\kisspng-laptop-computer-royalty-free-clip-art-computer-5ab83fcbca1b14.86171660152202439582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7" b="99706" l="0" r="100000">
                        <a14:backgroundMark x1="14000" y1="17647" x2="14000" y2="17647"/>
                        <a14:backgroundMark x1="95111" y1="15441" x2="95111" y2="15441"/>
                        <a14:backgroundMark x1="84222" y1="85294" x2="84222" y2="85294"/>
                        <a14:backgroundMark x1="11333" y1="91765" x2="11333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60" y="1650484"/>
            <a:ext cx="2801819" cy="21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480" y="511910"/>
            <a:ext cx="6568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Jokerman" panose="04090605060D06020702" pitchFamily="82" charset="0"/>
              </a:rPr>
              <a:t>Make </a:t>
            </a:r>
            <a:r>
              <a:rPr lang="en-US" sz="4000" b="1" dirty="0">
                <a:latin typeface="Jokerman" panose="04090605060D06020702" pitchFamily="82" charset="0"/>
              </a:rPr>
              <a:t>a composite </a:t>
            </a:r>
            <a:r>
              <a:rPr lang="en-US" sz="4000" b="1" dirty="0" smtClean="0">
                <a:latin typeface="Jokerman" panose="04090605060D06020702" pitchFamily="82" charset="0"/>
              </a:rPr>
              <a:t>sketch of the  criminal </a:t>
            </a:r>
            <a:r>
              <a:rPr lang="ru-RU" sz="4000" b="1" dirty="0" smtClean="0">
                <a:latin typeface="Jokerman" panose="04090605060D06020702" pitchFamily="82" charset="0"/>
              </a:rPr>
              <a:t>!</a:t>
            </a:r>
            <a:endParaRPr lang="ru-RU" sz="4000" b="1" dirty="0"/>
          </a:p>
        </p:txBody>
      </p:sp>
      <p:pic>
        <p:nvPicPr>
          <p:cNvPr id="2051" name="Picture 3" descr="C:\Users\Денис\Desktop\5926c81791f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3" y="2170628"/>
            <a:ext cx="8625273" cy="423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Новая папка\клю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43" y="876439"/>
            <a:ext cx="668847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1261441" y="4141731"/>
            <a:ext cx="2242755" cy="1706075"/>
            <a:chOff x="1261441" y="4141731"/>
            <a:chExt cx="2242755" cy="170607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41" y="4141731"/>
              <a:ext cx="2242755" cy="1706075"/>
            </a:xfrm>
            <a:prstGeom prst="rect">
              <a:avLst/>
            </a:prstGeom>
          </p:spPr>
        </p:pic>
        <p:pic>
          <p:nvPicPr>
            <p:cNvPr id="18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05" y="4444131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55104" y="5062063"/>
              <a:ext cx="878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skirt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36207" y="96709"/>
            <a:ext cx="736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Jokerman" panose="04090605060D06020702" pitchFamily="82" charset="0"/>
              </a:rPr>
              <a:t>Find </a:t>
            </a:r>
            <a:r>
              <a:rPr lang="en-US" sz="4000" b="1" dirty="0">
                <a:latin typeface="Jokerman" panose="04090605060D06020702" pitchFamily="82" charset="0"/>
              </a:rPr>
              <a:t>the pieces of evidence </a:t>
            </a:r>
            <a:r>
              <a:rPr lang="en-US" sz="4000" b="1" dirty="0" smtClean="0">
                <a:latin typeface="Jokerman" panose="04090605060D06020702" pitchFamily="82" charset="0"/>
              </a:rPr>
              <a:t>!</a:t>
            </a:r>
            <a:endParaRPr lang="ru-RU" sz="4000" b="1" dirty="0"/>
          </a:p>
        </p:txBody>
      </p:sp>
      <p:pic>
        <p:nvPicPr>
          <p:cNvPr id="2056" name="Picture 8" descr="C:\Users\Денис\Pictures\kisspng-clothing-dress-clip-art-red-dress-material-5aa6b80a4608b8.5120127115208755302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14" b="100000" l="2556" r="99889">
                        <a14:backgroundMark x1="8889" y1="28636" x2="8889" y2="28636"/>
                        <a14:backgroundMark x1="76667" y1="28636" x2="76667" y2="28636"/>
                        <a14:backgroundMark x1="15222" y1="87045" x2="15222" y2="87045"/>
                        <a14:backgroundMark x1="85111" y1="91364" x2="85111" y2="9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4" y="1924620"/>
            <a:ext cx="868492" cy="8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енис\Pictures\kisspng-clothing-poodle-skirt-stock-photography-clip-art-vector-skirt-5ad9869525cb11.11528820152420520515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5" b="100000" l="667" r="99667">
                        <a14:backgroundMark x1="19111" y1="14483" x2="19111" y2="14483"/>
                        <a14:backgroundMark x1="82778" y1="20862" x2="82778" y2="20862"/>
                        <a14:backgroundMark x1="13778" y1="85690" x2="13778" y2="85690"/>
                        <a14:backgroundMark x1="88556" y1="93276" x2="88556" y2="9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70" y="989136"/>
            <a:ext cx="1113430" cy="7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Денис\Pictures\kisspng-t-shirt-jacket-clothing-club-penguin-clip-art-5d353c1a9d7798.0582047615637698826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44">
                        <a14:foregroundMark x1="10556" y1="46286" x2="10556" y2="46286"/>
                        <a14:foregroundMark x1="91778" y1="44857" x2="91778" y2="44857"/>
                        <a14:foregroundMark x1="86778" y1="51714" x2="86778" y2="51714"/>
                        <a14:foregroundMark x1="13222" y1="40286" x2="13222" y2="40286"/>
                        <a14:foregroundMark x1="45556" y1="12143" x2="45556" y2="12143"/>
                        <a14:foregroundMark x1="10556" y1="55714" x2="10556" y2="55714"/>
                        <a14:foregroundMark x1="17444" y1="38857" x2="17444" y2="38857"/>
                        <a14:foregroundMark x1="84444" y1="40857" x2="84444" y2="40857"/>
                        <a14:foregroundMark x1="93000" y1="63143" x2="93000" y2="63143"/>
                        <a14:backgroundMark x1="7889" y1="8714" x2="7889" y2="8714"/>
                        <a14:backgroundMark x1="91778" y1="17143" x2="91778" y2="17143"/>
                        <a14:backgroundMark x1="95667" y1="85857" x2="95667" y2="85857"/>
                        <a14:backgroundMark x1="3667" y1="89857" x2="3667" y2="89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" y="2238914"/>
            <a:ext cx="1006651" cy="7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Денис\Pictures\phpbmDmpA_Naster-klass_0_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85" y="3021865"/>
            <a:ext cx="954520" cy="9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Денис\Pictures\9-99809_short-sleeve-shirts-clipart-blue-shirt-clip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7" y="1178809"/>
            <a:ext cx="858844" cy="7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Денис\Pictures\kisspng-coat-winter-clothing-jacket-clip-art-coats-cliparts-5a762c76a2f580.649787451517694070667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61" b="100000" l="667" r="100000">
                        <a14:backgroundMark x1="19222" y1="36818" x2="19222" y2="36818"/>
                        <a14:backgroundMark x1="78667" y1="21970" x2="78667" y2="21970"/>
                        <a14:backgroundMark x1="91222" y1="80000" x2="91222" y2="80000"/>
                        <a14:backgroundMark x1="23000" y1="91970" x2="23000" y2="91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99" y="3358169"/>
            <a:ext cx="1395678" cy="10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Денис\Pictures\kisspng-wellington-boot-cowboy-boot-clip-art-women-s-boots-cliparts-5aaa94c0200b93.422698111521128640131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" b="100000" l="0" r="98111">
                        <a14:backgroundMark x1="16556" y1="40400" x2="16556" y2="40400"/>
                        <a14:backgroundMark x1="93222" y1="74600" x2="93222" y2="74600"/>
                        <a14:backgroundMark x1="91778" y1="28200" x2="91778" y2="2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1094"/>
            <a:ext cx="1108364" cy="6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Денис\Pictures\kisspng-sweater-wiki-internet-media-type-clip-art-sweater-png-5b4b46deb777e2.871216481531659998751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697" l="0" r="100000">
                        <a14:foregroundMark x1="59000" y1="69242" x2="59000" y2="69242"/>
                        <a14:foregroundMark x1="48778" y1="18333" x2="48778" y2="18333"/>
                        <a14:foregroundMark x1="29222" y1="41061" x2="29222" y2="41061"/>
                        <a14:foregroundMark x1="36667" y1="69091" x2="36667" y2="69091"/>
                        <a14:foregroundMark x1="85222" y1="39848" x2="85222" y2="39848"/>
                        <a14:backgroundMark x1="11444" y1="11970" x2="11444" y2="11970"/>
                        <a14:backgroundMark x1="85111" y1="18333" x2="85111" y2="18333"/>
                        <a14:backgroundMark x1="84222" y1="92121" x2="84222" y2="92121"/>
                        <a14:backgroundMark x1="12333" y1="88333" x2="1233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99" y="4131709"/>
            <a:ext cx="935009" cy="6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Денис\Pictures\922-9222534_image-black-and-white-library-blouse-clothing-clip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005">
            <a:off x="8058647" y="5011980"/>
            <a:ext cx="956913" cy="7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261442" y="2551256"/>
            <a:ext cx="2242755" cy="1706075"/>
            <a:chOff x="1261442" y="2551256"/>
            <a:chExt cx="2242755" cy="170607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42" y="2551256"/>
              <a:ext cx="2242755" cy="17060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155104" y="3317222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boots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6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707" y="2832811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261443" y="853643"/>
            <a:ext cx="2242755" cy="1706075"/>
            <a:chOff x="1261443" y="853643"/>
            <a:chExt cx="2242755" cy="170607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43" y="853643"/>
              <a:ext cx="2242755" cy="170607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238597" y="1693787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blouse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7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764" y="1026356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504198" y="873788"/>
            <a:ext cx="2242755" cy="1706075"/>
            <a:chOff x="3504198" y="873788"/>
            <a:chExt cx="2242755" cy="170607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98" y="873788"/>
              <a:ext cx="2242755" cy="17060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399540" y="1711834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jeans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77" y="1188199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3484300" y="2505132"/>
            <a:ext cx="2242755" cy="1706075"/>
            <a:chOff x="3484300" y="2505132"/>
            <a:chExt cx="2242755" cy="17060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300" y="2505132"/>
              <a:ext cx="2242755" cy="17060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44849" y="3177419"/>
              <a:ext cx="1292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T-shirt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9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77" y="2780945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464401" y="4141731"/>
            <a:ext cx="2242755" cy="1706075"/>
            <a:chOff x="3464401" y="4141731"/>
            <a:chExt cx="2242755" cy="170607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401" y="4141731"/>
              <a:ext cx="2242755" cy="170607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99540" y="5062062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dress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0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76" y="4391843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5707156" y="2551257"/>
            <a:ext cx="2242755" cy="1706075"/>
            <a:chOff x="5707156" y="2551257"/>
            <a:chExt cx="2242755" cy="17060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156" y="2551257"/>
              <a:ext cx="2242755" cy="170607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461208" y="3421861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sweater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2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234" y="2819202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707158" y="4141731"/>
            <a:ext cx="2242755" cy="1706075"/>
            <a:chOff x="5707158" y="4141731"/>
            <a:chExt cx="2242755" cy="170607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158" y="4141731"/>
              <a:ext cx="2242755" cy="17060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671686" y="5064244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coat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3" name="Picture 2" descr="C:\Users\Денис\Pictures\kisspng-clip-art-portable-network-graphics-computer-icons-5d231c4bc9ccc2.22629866156258209182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9000" y1="25333" x2="29000" y2="25333"/>
                          <a14:foregroundMark x1="33444" y1="20000" x2="33444" y2="20000"/>
                          <a14:foregroundMark x1="40778" y1="13667" x2="40778" y2="13667"/>
                          <a14:foregroundMark x1="52000" y1="11222" x2="52000" y2="11222"/>
                          <a14:foregroundMark x1="65111" y1="12667" x2="65111" y2="12667"/>
                          <a14:backgroundMark x1="9000" y1="54111" x2="9000" y2="54111"/>
                          <a14:backgroundMark x1="85556" y1="66333" x2="85556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234" y="4467546"/>
              <a:ext cx="1050715" cy="105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5727055" y="853642"/>
            <a:ext cx="2242755" cy="1706075"/>
            <a:chOff x="5727055" y="853642"/>
            <a:chExt cx="2242755" cy="170607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727055" y="853642"/>
              <a:ext cx="2242755" cy="1706075"/>
              <a:chOff x="5727055" y="853642"/>
              <a:chExt cx="2242755" cy="170607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055" y="853642"/>
                <a:ext cx="2242755" cy="1706075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6560849" y="179625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51" name="Picture 2" descr="C:\Users\Денис\Pictures\kisspng-clip-art-portable-network-graphics-computer-icons-5d231c4bc9ccc2.226298661562582091826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29000" y1="25333" x2="29000" y2="25333"/>
                            <a14:foregroundMark x1="33444" y1="20000" x2="33444" y2="20000"/>
                            <a14:foregroundMark x1="40778" y1="13667" x2="40778" y2="13667"/>
                            <a14:foregroundMark x1="52000" y1="11222" x2="52000" y2="11222"/>
                            <a14:foregroundMark x1="65111" y1="12667" x2="65111" y2="12667"/>
                            <a14:backgroundMark x1="9000" y1="54111" x2="9000" y2="54111"/>
                            <a14:backgroundMark x1="85556" y1="66333" x2="85556" y2="66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717" y="1168429"/>
                <a:ext cx="1050715" cy="1050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6652299" y="1701172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mic Sans MS" panose="030F0702030302020204" pitchFamily="66" charset="0"/>
                </a:rPr>
                <a:t>jacket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Денис\Pictures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1884266"/>
            <a:ext cx="2310332" cy="28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енис\Pictures\88010b106bbdf21dd36c6432a0584b45.png_wh860 (1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" b="100000" l="0" r="100000">
                        <a14:foregroundMark x1="76279" y1="33562" x2="76279" y2="33562"/>
                        <a14:foregroundMark x1="69767" y1="8023" x2="69767" y2="8023"/>
                        <a14:foregroundMark x1="63953" y1="30431" x2="63953" y2="30431"/>
                        <a14:foregroundMark x1="81977" y1="13601" x2="81977" y2="13601"/>
                        <a14:foregroundMark x1="68023" y1="27691" x2="68023" y2="27691"/>
                        <a14:foregroundMark x1="79070" y1="53131" x2="79070" y2="53131"/>
                        <a14:foregroundMark x1="68837" y1="53523" x2="68837" y2="53523"/>
                        <a14:foregroundMark x1="83256" y1="71429" x2="83256" y2="71429"/>
                        <a14:foregroundMark x1="63605" y1="72114" x2="63605" y2="72114"/>
                        <a14:foregroundMark x1="68488" y1="48337" x2="68488" y2="48337"/>
                        <a14:foregroundMark x1="67674" y1="64188" x2="67674" y2="64188"/>
                        <a14:foregroundMark x1="79070" y1="49413" x2="79070" y2="49413"/>
                        <a14:foregroundMark x1="34535" y1="82779" x2="34535" y2="82779"/>
                        <a14:foregroundMark x1="61977" y1="85225" x2="61977" y2="85225"/>
                        <a14:foregroundMark x1="16047" y1="86888" x2="16047" y2="86888"/>
                        <a14:foregroundMark x1="35349" y1="90705" x2="35349" y2="90705"/>
                        <a14:backgroundMark x1="14070" y1="11840" x2="14070" y2="11840"/>
                        <a14:backgroundMark x1="93837" y1="7339" x2="93837" y2="7339"/>
                        <a14:backgroundMark x1="57442" y1="60078" x2="57442" y2="60078"/>
                        <a14:backgroundMark x1="36977" y1="66243" x2="36977" y2="66243"/>
                        <a14:backgroundMark x1="57791" y1="94521" x2="57791" y2="94521"/>
                        <a14:backgroundMark x1="89767" y1="55871" x2="89767" y2="55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60" y="1884266"/>
            <a:ext cx="3723660" cy="44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40" y="353408"/>
            <a:ext cx="6355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Jokerman" panose="04090605060D06020702" pitchFamily="82" charset="0"/>
              </a:rPr>
              <a:t>Collect the information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Jokerman" panose="04090605060D06020702" pitchFamily="82" charset="0"/>
              </a:rPr>
              <a:t> about the </a:t>
            </a:r>
            <a:r>
              <a:rPr lang="en-US" sz="4000" b="1" dirty="0" smtClean="0">
                <a:solidFill>
                  <a:prstClr val="black"/>
                </a:solidFill>
                <a:latin typeface="Jokerman" panose="04090605060D06020702" pitchFamily="82" charset="0"/>
              </a:rPr>
              <a:t>robber</a:t>
            </a:r>
            <a:r>
              <a:rPr lang="ru-RU" sz="4000" b="1" dirty="0">
                <a:solidFill>
                  <a:prstClr val="black"/>
                </a:solidFill>
                <a:latin typeface="Jokerman" panose="04090605060D06020702" pitchFamily="82" charset="0"/>
              </a:rPr>
              <a:t>!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731" y="575548"/>
            <a:ext cx="777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Jokerman" panose="04090605060D06020702" pitchFamily="82" charset="0"/>
              </a:rPr>
              <a:t>C</a:t>
            </a:r>
            <a:r>
              <a:rPr lang="en-US" sz="4000" b="1" dirty="0" smtClean="0">
                <a:latin typeface="Jokerman" panose="04090605060D06020702" pitchFamily="82" charset="0"/>
              </a:rPr>
              <a:t>heck </a:t>
            </a:r>
            <a:r>
              <a:rPr lang="en-US" sz="4000" b="1" dirty="0">
                <a:latin typeface="Jokerman" panose="04090605060D06020702" pitchFamily="82" charset="0"/>
              </a:rPr>
              <a:t>the alibi of the </a:t>
            </a:r>
            <a:r>
              <a:rPr lang="en-US" sz="4000" b="1" dirty="0" smtClean="0">
                <a:latin typeface="Jokerman" panose="04090605060D06020702" pitchFamily="82" charset="0"/>
              </a:rPr>
              <a:t>suspect</a:t>
            </a:r>
            <a:r>
              <a:rPr lang="ru-RU" sz="4000" b="1" dirty="0" smtClean="0">
                <a:latin typeface="Jokerman" panose="04090605060D06020702" pitchFamily="82" charset="0"/>
              </a:rPr>
              <a:t>!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1648460"/>
            <a:ext cx="546893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193_slid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freeppt_0193_slide</Template>
  <TotalTime>2449</TotalTime>
  <Words>56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freeppt_0193_slide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Acer Customer</dc:creator>
  <cp:lastModifiedBy>RePack by Diakov</cp:lastModifiedBy>
  <cp:revision>251</cp:revision>
  <dcterms:created xsi:type="dcterms:W3CDTF">2015-06-13T06:15:49Z</dcterms:created>
  <dcterms:modified xsi:type="dcterms:W3CDTF">2020-11-13T22:14:46Z</dcterms:modified>
</cp:coreProperties>
</file>