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916832"/>
            <a:ext cx="528644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Урок русского</a:t>
            </a: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языка</a:t>
            </a:r>
            <a:endParaRPr lang="ru-RU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3c183bc0.png"/>
          <p:cNvPicPr>
            <a:picLocks noChangeAspect="1"/>
          </p:cNvPicPr>
          <p:nvPr/>
        </p:nvPicPr>
        <p:blipFill>
          <a:blip r:embed="rId2" cstate="print"/>
          <a:srcRect r="65678"/>
          <a:stretch>
            <a:fillRect/>
          </a:stretch>
        </p:blipFill>
        <p:spPr>
          <a:xfrm>
            <a:off x="1259632" y="980728"/>
            <a:ext cx="1296144" cy="1296144"/>
          </a:xfrm>
          <a:prstGeom prst="rect">
            <a:avLst/>
          </a:prstGeom>
        </p:spPr>
      </p:pic>
      <p:pic>
        <p:nvPicPr>
          <p:cNvPr id="5" name="Рисунок 4" descr="hello_html_3c183bc0.png"/>
          <p:cNvPicPr>
            <a:picLocks noChangeAspect="1"/>
          </p:cNvPicPr>
          <p:nvPr/>
        </p:nvPicPr>
        <p:blipFill>
          <a:blip r:embed="rId2" cstate="print"/>
          <a:srcRect l="33337" r="32973"/>
          <a:stretch>
            <a:fillRect/>
          </a:stretch>
        </p:blipFill>
        <p:spPr>
          <a:xfrm>
            <a:off x="1187624" y="2564904"/>
            <a:ext cx="1296144" cy="1320469"/>
          </a:xfrm>
          <a:prstGeom prst="rect">
            <a:avLst/>
          </a:prstGeom>
        </p:spPr>
      </p:pic>
      <p:pic>
        <p:nvPicPr>
          <p:cNvPr id="6" name="Рисунок 5" descr="hello_html_3c183bc0.png"/>
          <p:cNvPicPr>
            <a:picLocks noChangeAspect="1"/>
          </p:cNvPicPr>
          <p:nvPr/>
        </p:nvPicPr>
        <p:blipFill>
          <a:blip r:embed="rId2" cstate="print"/>
          <a:srcRect l="67298"/>
          <a:stretch>
            <a:fillRect/>
          </a:stretch>
        </p:blipFill>
        <p:spPr>
          <a:xfrm>
            <a:off x="1187624" y="4221088"/>
            <a:ext cx="1296144" cy="1360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43808" y="1196752"/>
            <a:ext cx="4687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 знаю, как найти глагол.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2852936"/>
            <a:ext cx="544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  затрудняюсь  найти глагол.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43808" y="4653136"/>
            <a:ext cx="371569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Я  пока не понял(а),</a:t>
            </a:r>
          </a:p>
          <a:p>
            <a:r>
              <a:rPr lang="ru-RU" sz="3200" b="1" dirty="0" smtClean="0"/>
              <a:t>как  найти глагол.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404664"/>
            <a:ext cx="4181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sz="36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– исследователь».</a:t>
            </a:r>
          </a:p>
          <a:p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28800"/>
            <a:ext cx="807945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Пословицы или поговорки о петухе. Найти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 них глаголы.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каких сказках встречается герой – петух?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Какие действия он совершает?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573016"/>
            <a:ext cx="1224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14908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Придумать и записать глаголы-действия , которые  мы   совершали сегодня на уроке.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giallozafferano.it/incucinaconmary/wp-content/uploads/2014/03/8598201-emoticon-dando-cuo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3672408" cy="383541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4365104"/>
            <a:ext cx="63649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всем за внимание</a:t>
            </a:r>
          </a:p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и участие!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492896"/>
            <a:ext cx="7658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Ученье – свет, а </a:t>
            </a:r>
            <a:r>
              <a:rPr lang="ru-RU" sz="4000" b="1" dirty="0" err="1" smtClean="0">
                <a:solidFill>
                  <a:srgbClr val="C00000"/>
                </a:solidFill>
              </a:rPr>
              <a:t>неученье</a:t>
            </a:r>
            <a:r>
              <a:rPr lang="ru-RU" sz="4000" b="1" dirty="0" smtClean="0">
                <a:solidFill>
                  <a:srgbClr val="C00000"/>
                </a:solidFill>
              </a:rPr>
              <a:t> – тьма.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00808"/>
            <a:ext cx="853131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С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рока,   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рбуз,   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рона,   л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донь,</a:t>
            </a:r>
          </a:p>
          <a:p>
            <a:r>
              <a:rPr lang="ru-RU" sz="4000" b="1" dirty="0" smtClean="0"/>
              <a:t>л</a:t>
            </a: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r>
              <a:rPr lang="ru-RU" sz="4000" b="1" dirty="0" smtClean="0"/>
              <a:t>сица,  с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бака,  пл</a:t>
            </a:r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ток,  д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журный, </a:t>
            </a:r>
          </a:p>
          <a:p>
            <a:r>
              <a:rPr lang="ru-RU" sz="4000" b="1" dirty="0" smtClean="0"/>
              <a:t>в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робей,  </a:t>
            </a: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r>
              <a:rPr lang="ru-RU" sz="4000" b="1" dirty="0" smtClean="0"/>
              <a:t>дежда,  п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b="1" dirty="0" smtClean="0"/>
              <a:t>тух.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75661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76672"/>
            <a:ext cx="5328592" cy="4000444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1720" y="5157192"/>
            <a:ext cx="50260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Петух    ………     зерно.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75661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76672"/>
            <a:ext cx="5328592" cy="4000444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51720" y="5085184"/>
            <a:ext cx="51802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Петух    клюёт    зерно.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83768" y="4869160"/>
            <a:ext cx="7038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4869160"/>
            <a:ext cx="639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сущ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4941168"/>
            <a:ext cx="432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72816"/>
            <a:ext cx="81444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Петя кормит рыбок.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Ваня и Света дают морковку кроликам.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Дима принёс яблоки ежу.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47664" y="2348880"/>
            <a:ext cx="136815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3131840" y="2924944"/>
            <a:ext cx="108012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63688" y="3429000"/>
            <a:ext cx="14401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опат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476672"/>
            <a:ext cx="1584176" cy="1584176"/>
          </a:xfrm>
          <a:prstGeom prst="rect">
            <a:avLst/>
          </a:prstGeom>
        </p:spPr>
      </p:pic>
      <p:pic>
        <p:nvPicPr>
          <p:cNvPr id="3" name="Рисунок 2" descr="ножниц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7" y="2348880"/>
            <a:ext cx="1791827" cy="951217"/>
          </a:xfrm>
          <a:prstGeom prst="rect">
            <a:avLst/>
          </a:prstGeom>
        </p:spPr>
      </p:pic>
      <p:pic>
        <p:nvPicPr>
          <p:cNvPr id="4" name="Рисунок 3" descr="топо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3573016"/>
            <a:ext cx="1576569" cy="1089409"/>
          </a:xfrm>
          <a:prstGeom prst="rect">
            <a:avLst/>
          </a:prstGeom>
        </p:spPr>
      </p:pic>
      <p:pic>
        <p:nvPicPr>
          <p:cNvPr id="5" name="Рисунок 4" descr="утюг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0" y="4869160"/>
            <a:ext cx="1296144" cy="1296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4008" y="908720"/>
            <a:ext cx="181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копают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2420888"/>
            <a:ext cx="1533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режут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645024"/>
            <a:ext cx="1426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рубят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5013176"/>
            <a:ext cx="1621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гладят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628800"/>
            <a:ext cx="63389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По лужку он важно бродит,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Из воды сухим выходит,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Носит красные ботинки,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Дарит мягкие перинки.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940152" y="2276872"/>
            <a:ext cx="151216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004048" y="2852936"/>
            <a:ext cx="1800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47664" y="3501008"/>
            <a:ext cx="12961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47664" y="4149080"/>
            <a:ext cx="129614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ястре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24744"/>
            <a:ext cx="5904656" cy="369041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563888" y="5517232"/>
            <a:ext cx="18469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парит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860032" y="5517232"/>
            <a:ext cx="72008" cy="216024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163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63</cp:revision>
  <dcterms:created xsi:type="dcterms:W3CDTF">2016-12-06T13:38:43Z</dcterms:created>
  <dcterms:modified xsi:type="dcterms:W3CDTF">2017-12-05T20:28:14Z</dcterms:modified>
</cp:coreProperties>
</file>