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94" r:id="rId4"/>
    <p:sldId id="277" r:id="rId5"/>
    <p:sldId id="291" r:id="rId6"/>
    <p:sldId id="292" r:id="rId7"/>
    <p:sldId id="293" r:id="rId8"/>
    <p:sldId id="300" r:id="rId9"/>
    <p:sldId id="29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2" autoAdjust="0"/>
  </p:normalViewPr>
  <p:slideViewPr>
    <p:cSldViewPr>
      <p:cViewPr varScale="1">
        <p:scale>
          <a:sx n="84" d="100"/>
          <a:sy n="84" d="100"/>
        </p:scale>
        <p:origin x="14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85786" y="1357298"/>
            <a:ext cx="7500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«Использование мнемотехники в работе с детьми дошкольного возраста»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0496" y="5000636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Скирдова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Анастасия Геннадьевна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472" y="1571612"/>
            <a:ext cx="80010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i="1" dirty="0"/>
          </a:p>
          <a:p>
            <a:pPr algn="r"/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К.Д. Ушинский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928662" y="1214422"/>
            <a:ext cx="728667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ребенок молчит, покажите ему картинку, и он заговорит.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rgbClr val="676A6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928662" y="1768420"/>
            <a:ext cx="72866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676A6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76672"/>
            <a:ext cx="8280920" cy="576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использования приемов  мнемотехники: развитие памяти, мышления, воображения, внимания, а именно всех процессов связанных с полноценным развитием речи.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адачи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Развивать умение понимать и рассказывать текст с помощью графической аналогии.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Развивать у детей умственную активность, сообразительность, наблюдательность, умение сравнивать, выделять существенные признаки.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Развивать у детей психические процессы: мышление, внимание, воображение, память.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Содействовать решению изобретательских задач сказочного, игрового, экологического характера.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Обучать детей правильному звукопроизношению.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Воспитывать у детей потребность в речевом общении для лучшей адаптации в современном обществе.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627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92382"/>
            <a:ext cx="7983121" cy="4718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50" y="548680"/>
            <a:ext cx="6516610" cy="4997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17475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20688"/>
            <a:ext cx="6408712" cy="5509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84761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70248"/>
            <a:ext cx="6550881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3972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[FREE - HDconvert.com] 20230922_09233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8" y="290736"/>
            <a:ext cx="8523462" cy="479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3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43240" y="785794"/>
            <a:ext cx="3500462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714356"/>
            <a:ext cx="6000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Результаты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1785926"/>
            <a:ext cx="8143932" cy="329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детей увеличивается круг знаний об окружающем мире;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оявляется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желание пересказывать тексты, придумывать интересные истории;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оявляется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интерес к заучиванию стихов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ловарный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запас выходит на более высокий уровень;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ети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преодолевают робость, застенчивость, учатся свободно держаться перед аудиторией.</a:t>
            </a:r>
          </a:p>
          <a:p>
            <a:pPr>
              <a:lnSpc>
                <a:spcPct val="90000"/>
              </a:lnSpc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6421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188</Words>
  <Application>Microsoft Office PowerPoint</Application>
  <PresentationFormat>Экран (4:3)</PresentationFormat>
  <Paragraphs>23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HP</cp:lastModifiedBy>
  <cp:revision>135</cp:revision>
  <dcterms:modified xsi:type="dcterms:W3CDTF">2023-09-30T10:54:53Z</dcterms:modified>
</cp:coreProperties>
</file>